
<file path=[Content_Types].xml><?xml version="1.0" encoding="utf-8"?>
<Types xmlns="http://schemas.openxmlformats.org/package/2006/content-types">
  <Default ContentType="image/jpeg" Extension="jpg"/>
  <Default ContentType="application/vnd.openxmlformats-officedocument.vmlDrawing" Extension="vml"/>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3.bin"/>
  <Override ContentType="application/vnd.openxmlformats-officedocument.oleObject" PartName="/ppt/embeddings/oleObject4.bin"/>
  <Override ContentType="application/vnd.openxmlformats-officedocument.oleObject" PartName="/ppt/embeddings/oleObject2.bin"/>
  <Override ContentType="application/vnd.openxmlformats-officedocument.oleObject" PartName="/ppt/embeddings/oleObject1.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9144000"/>
  <p:notesSz cx="6991350" cy="92821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2923">
          <p15:clr>
            <a:srgbClr val="A4A3A4"/>
          </p15:clr>
        </p15:guide>
        <p15:guide id="2" pos="2201">
          <p15:clr>
            <a:srgbClr val="A4A3A4"/>
          </p15:clr>
        </p15:guide>
      </p15:notesGuideLst>
    </p:ext>
    <p:ext uri="GoogleSlidesCustomDataVersion2">
      <go:slidesCustomData xmlns:go="http://customooxmlschemas.google.com/" r:id="rId45" roundtripDataSignature="AMtx7mhZF8jyUkniT/PDuO0F2NqqVNDtN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923" orient="horz"/>
        <p:guide pos="2201"/>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28950" cy="465138"/>
          </a:xfrm>
          <a:prstGeom prst="rect">
            <a:avLst/>
          </a:prstGeom>
          <a:noFill/>
          <a:ln>
            <a:noFill/>
          </a:ln>
        </p:spPr>
        <p:txBody>
          <a:bodyPr anchorCtr="0" anchor="t" bIns="46450" lIns="92950" spcFirstLastPara="1" rIns="92950" wrap="square" tIns="46450">
            <a:noAutofit/>
          </a:bodyPr>
          <a:lstStyle>
            <a:lvl1pPr lvl="0" marR="0" rtl="0" algn="l">
              <a:spcBef>
                <a:spcPts val="0"/>
              </a:spcBef>
              <a:spcAft>
                <a:spcPts val="0"/>
              </a:spcAft>
              <a:buSzPts val="1400"/>
              <a:buNone/>
              <a:defRPr b="0" i="0" sz="1200" u="none" cap="none" strike="noStrike">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4" name="Google Shape;4;n"/>
          <p:cNvSpPr/>
          <p:nvPr>
            <p:ph idx="3"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 name="Google Shape;5;n"/>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lvl1pPr indent="-228600" lvl="0" marL="457200" marR="0" rtl="0" algn="l">
              <a:spcBef>
                <a:spcPts val="360"/>
              </a:spcBef>
              <a:spcAft>
                <a:spcPts val="0"/>
              </a:spcAft>
              <a:buSzPts val="1400"/>
              <a:buNone/>
              <a:defRPr b="0" i="0" sz="1200" u="none" cap="none" strike="noStrike">
                <a:solidFill>
                  <a:schemeClr val="dk1"/>
                </a:solidFill>
                <a:latin typeface="Comic Sans MS"/>
                <a:ea typeface="Comic Sans MS"/>
                <a:cs typeface="Comic Sans MS"/>
                <a:sym typeface="Comic Sans MS"/>
              </a:defRPr>
            </a:lvl1pPr>
            <a:lvl2pPr indent="-228600" lvl="1" marL="914400" marR="0" rtl="0" algn="l">
              <a:spcBef>
                <a:spcPts val="360"/>
              </a:spcBef>
              <a:spcAft>
                <a:spcPts val="0"/>
              </a:spcAft>
              <a:buSzPts val="1400"/>
              <a:buNone/>
              <a:defRPr b="0" i="0" sz="1200" u="none" cap="none" strike="noStrike">
                <a:solidFill>
                  <a:schemeClr val="dk1"/>
                </a:solidFill>
                <a:latin typeface="Comic Sans MS"/>
                <a:ea typeface="Comic Sans MS"/>
                <a:cs typeface="Comic Sans MS"/>
                <a:sym typeface="Comic Sans MS"/>
              </a:defRPr>
            </a:lvl2pPr>
            <a:lvl3pPr indent="-228600" lvl="2" marL="1371600" marR="0" rtl="0" algn="l">
              <a:spcBef>
                <a:spcPts val="360"/>
              </a:spcBef>
              <a:spcAft>
                <a:spcPts val="0"/>
              </a:spcAft>
              <a:buSzPts val="1400"/>
              <a:buNone/>
              <a:defRPr b="0" i="0" sz="1200" u="none" cap="none" strike="noStrike">
                <a:solidFill>
                  <a:schemeClr val="dk1"/>
                </a:solidFill>
                <a:latin typeface="Comic Sans MS"/>
                <a:ea typeface="Comic Sans MS"/>
                <a:cs typeface="Comic Sans MS"/>
                <a:sym typeface="Comic Sans MS"/>
              </a:defRPr>
            </a:lvl3pPr>
            <a:lvl4pPr indent="-228600" lvl="3" marL="1828800" marR="0" rtl="0" algn="l">
              <a:spcBef>
                <a:spcPts val="360"/>
              </a:spcBef>
              <a:spcAft>
                <a:spcPts val="0"/>
              </a:spcAft>
              <a:buSzPts val="1400"/>
              <a:buNone/>
              <a:defRPr b="0" i="0" sz="1200" u="none" cap="none" strike="noStrike">
                <a:solidFill>
                  <a:schemeClr val="dk1"/>
                </a:solidFill>
                <a:latin typeface="Comic Sans MS"/>
                <a:ea typeface="Comic Sans MS"/>
                <a:cs typeface="Comic Sans MS"/>
                <a:sym typeface="Comic Sans MS"/>
              </a:defRPr>
            </a:lvl4pPr>
            <a:lvl5pPr indent="-228600" lvl="4" marL="2286000" marR="0" rtl="0" algn="l">
              <a:spcBef>
                <a:spcPts val="360"/>
              </a:spcBef>
              <a:spcAft>
                <a:spcPts val="0"/>
              </a:spcAft>
              <a:buSzPts val="1400"/>
              <a:buNone/>
              <a:defRPr b="0" i="0" sz="1200" u="none" cap="none" strike="noStrike">
                <a:solidFill>
                  <a:schemeClr val="dk1"/>
                </a:solidFill>
                <a:latin typeface="Comic Sans MS"/>
                <a:ea typeface="Comic Sans MS"/>
                <a:cs typeface="Comic Sans MS"/>
                <a:sym typeface="Comic Sans MS"/>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6" name="Google Shape;6;n"/>
          <p:cNvSpPr txBox="1"/>
          <p:nvPr>
            <p:ph idx="10" type="dt"/>
          </p:nvPr>
        </p:nvSpPr>
        <p:spPr>
          <a:xfrm>
            <a:off x="3962400" y="0"/>
            <a:ext cx="3028950" cy="465138"/>
          </a:xfrm>
          <a:prstGeom prst="rect">
            <a:avLst/>
          </a:prstGeom>
          <a:noFill/>
          <a:ln>
            <a:noFill/>
          </a:ln>
        </p:spPr>
        <p:txBody>
          <a:bodyPr anchorCtr="0" anchor="t" bIns="46450" lIns="92950" spcFirstLastPara="1" rIns="92950" wrap="square" tIns="46450">
            <a:noAutofit/>
          </a:bodyPr>
          <a:lstStyle>
            <a:lvl1pPr lvl="0" marR="0" rtl="0" algn="r">
              <a:spcBef>
                <a:spcPts val="0"/>
              </a:spcBef>
              <a:spcAft>
                <a:spcPts val="0"/>
              </a:spcAft>
              <a:buSzPts val="1400"/>
              <a:buNone/>
              <a:defRPr b="0" i="0" sz="1200" u="none" cap="none" strike="noStrike">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7" name="Google Shape;7;n"/>
          <p:cNvSpPr txBox="1"/>
          <p:nvPr>
            <p:ph idx="11" type="ftr"/>
          </p:nvPr>
        </p:nvSpPr>
        <p:spPr>
          <a:xfrm>
            <a:off x="0" y="8816975"/>
            <a:ext cx="3028950" cy="465138"/>
          </a:xfrm>
          <a:prstGeom prst="rect">
            <a:avLst/>
          </a:prstGeom>
          <a:noFill/>
          <a:ln>
            <a:noFill/>
          </a:ln>
        </p:spPr>
        <p:txBody>
          <a:bodyPr anchorCtr="0" anchor="b" bIns="46450" lIns="92950" spcFirstLastPara="1" rIns="92950" wrap="square" tIns="46450">
            <a:noAutofit/>
          </a:bodyPr>
          <a:lstStyle>
            <a:lvl1pPr lvl="0" marR="0" rtl="0" algn="l">
              <a:spcBef>
                <a:spcPts val="0"/>
              </a:spcBef>
              <a:spcAft>
                <a:spcPts val="0"/>
              </a:spcAft>
              <a:buSzPts val="1400"/>
              <a:buNone/>
              <a:defRPr b="0" i="0" sz="1200" u="none" cap="none" strike="noStrike">
                <a:solidFill>
                  <a:schemeClr val="dk1"/>
                </a:solidFill>
                <a:latin typeface="Comic Sans MS"/>
                <a:ea typeface="Comic Sans MS"/>
                <a:cs typeface="Comic Sans MS"/>
                <a:sym typeface="Comic Sans MS"/>
              </a:defRPr>
            </a:lvl1pPr>
            <a:lvl2pPr lvl="1"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2pPr>
            <a:lvl3pPr lvl="2"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3pPr>
            <a:lvl4pPr lvl="3"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4pPr>
            <a:lvl5pPr lvl="4"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5pPr>
            <a:lvl6pPr lvl="5"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6pPr>
            <a:lvl7pPr lvl="6"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7pPr>
            <a:lvl8pPr lvl="7"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8pPr>
            <a:lvl9pPr lvl="8" marR="0" rtl="0" algn="l">
              <a:spcBef>
                <a:spcPts val="0"/>
              </a:spcBef>
              <a:spcAft>
                <a:spcPts val="0"/>
              </a:spcAft>
              <a:buSzPts val="1400"/>
              <a:buNone/>
              <a:defRPr b="0" i="0" sz="1800" u="none" cap="none" strike="noStrike">
                <a:solidFill>
                  <a:schemeClr val="dk1"/>
                </a:solidFill>
                <a:latin typeface="Comic Sans MS"/>
                <a:ea typeface="Comic Sans MS"/>
                <a:cs typeface="Comic Sans MS"/>
                <a:sym typeface="Comic Sans MS"/>
              </a:defRPr>
            </a:lvl9pPr>
          </a:lstStyle>
          <a:p/>
        </p:txBody>
      </p:sp>
      <p:sp>
        <p:nvSpPr>
          <p:cNvPr id="8" name="Google Shape;8;n"/>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omic Sans MS"/>
                <a:ea typeface="Comic Sans MS"/>
                <a:cs typeface="Comic Sans MS"/>
                <a:sym typeface="Comic Sans MS"/>
              </a:rPr>
              <a:t>‹#›</a:t>
            </a:fld>
            <a:endParaRPr b="0" i="0" sz="1200" u="none" cap="none" strike="noStrike">
              <a:solidFill>
                <a:schemeClr val="dk1"/>
              </a:solidFill>
              <a:latin typeface="Comic Sans MS"/>
              <a:ea typeface="Comic Sans MS"/>
              <a:cs typeface="Comic Sans MS"/>
              <a:sym typeface="Comic Sans MS"/>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nvSpPr>
        <p:spPr>
          <a:xfrm>
            <a:off x="3961557" y="8838669"/>
            <a:ext cx="3029793" cy="433366"/>
          </a:xfrm>
          <a:prstGeom prst="rect">
            <a:avLst/>
          </a:prstGeom>
          <a:noFill/>
          <a:ln>
            <a:noFill/>
          </a:ln>
        </p:spPr>
        <p:txBody>
          <a:bodyPr anchorCtr="0" anchor="b" bIns="0" lIns="18800" spcFirstLastPara="1" rIns="18800" wrap="square" tIns="0">
            <a:noAutofit/>
          </a:bodyPr>
          <a:lstStyle/>
          <a:p>
            <a:pPr indent="0" lvl="0" marL="0" marR="0" rtl="0" algn="r">
              <a:spcBef>
                <a:spcPts val="0"/>
              </a:spcBef>
              <a:spcAft>
                <a:spcPts val="0"/>
              </a:spcAft>
              <a:buNone/>
            </a:pPr>
            <a:fld id="{00000000-1234-1234-1234-123412341234}" type="slidenum">
              <a:rPr b="0" i="1" lang="en-US" sz="1000" u="none" cap="none" strike="noStrike">
                <a:solidFill>
                  <a:schemeClr val="dk1"/>
                </a:solidFill>
                <a:latin typeface="Times New Roman"/>
                <a:ea typeface="Times New Roman"/>
                <a:cs typeface="Times New Roman"/>
                <a:sym typeface="Times New Roman"/>
              </a:rPr>
              <a:t>‹#›</a:t>
            </a:fld>
            <a:endParaRPr b="0" i="1" sz="1000" u="none" cap="none" strike="noStrike">
              <a:solidFill>
                <a:schemeClr val="dk1"/>
              </a:solidFill>
              <a:latin typeface="Times New Roman"/>
              <a:ea typeface="Times New Roman"/>
              <a:cs typeface="Times New Roman"/>
              <a:sym typeface="Times New Roman"/>
            </a:endParaRPr>
          </a:p>
        </p:txBody>
      </p:sp>
      <p:sp>
        <p:nvSpPr>
          <p:cNvPr id="65" name="Google Shape;65;p1:notes"/>
          <p:cNvSpPr/>
          <p:nvPr>
            <p:ph idx="2" type="sldImg"/>
          </p:nvPr>
        </p:nvSpPr>
        <p:spPr>
          <a:xfrm>
            <a:off x="1176338" y="696913"/>
            <a:ext cx="4640262" cy="34798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6" name="Google Shape;66;p1:notes"/>
          <p:cNvSpPr txBox="1"/>
          <p:nvPr>
            <p:ph idx="1" type="body"/>
          </p:nvPr>
        </p:nvSpPr>
        <p:spPr>
          <a:xfrm>
            <a:off x="933327" y="4408536"/>
            <a:ext cx="5124697" cy="4176735"/>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1: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1: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71" name="Google Shape;171;p11: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2: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85" name="Google Shape;185;p12: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86" name="Google Shape;186;p12: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3: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03" name="Google Shape;203;p13: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4" name="Google Shape;204;p13: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221" name="Google Shape;221;p14: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30" name="Google Shape;230;p15: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31" name="Google Shape;231;p15: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rPr lang="en-US"/>
              <a:t> apply standard graphics technique to create the illusion of movement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40" name="Google Shape;240;p16: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1" name="Google Shape;241;p16: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rPr lang="en-US"/>
              <a:t> apply a standard graphics technique to create the illusion of movement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17: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17: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58" name="Google Shape;258;p17: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rPr lang="en-US"/>
              <a:t> apply a standard graphics technique to create the illusion of movement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78" name="Google Shape;278;p18: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79" name="Google Shape;279;p18: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9: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298" name="Google Shape;298;p19: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99" name="Google Shape;299;p19: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20: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20: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33" name="Google Shape;333;p20: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rPr lang="en-US"/>
              <a:t> apply a standard graphics technique to create the illusion of movement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2: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75" name="Google Shape;75;p2: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21: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349" name="Google Shape;349;p21: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22: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357" name="Google Shape;357;p22: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58" name="Google Shape;358;p22: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23: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23:notes"/>
          <p:cNvSpPr/>
          <p:nvPr>
            <p:ph idx="2" type="sldImg"/>
          </p:nvPr>
        </p:nvSpPr>
        <p:spPr>
          <a:xfrm>
            <a:off x="1177925" y="698500"/>
            <a:ext cx="4637088" cy="3476625"/>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5" name="Google Shape;395;p23:notes"/>
          <p:cNvSpPr txBox="1"/>
          <p:nvPr>
            <p:ph idx="1" type="body"/>
          </p:nvPr>
        </p:nvSpPr>
        <p:spPr>
          <a:xfrm>
            <a:off x="935417" y="4409004"/>
            <a:ext cx="5122135" cy="4175340"/>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24: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430" name="Google Shape;430;p24: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31" name="Google Shape;431;p24: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5: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448" name="Google Shape;448;p25: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9" name="Google Shape;449;p25: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6: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456" name="Google Shape;456;p26: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p27: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468" name="Google Shape;468;p27: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28: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79" name="Google Shape;479;p28: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
        <p:nvSpPr>
          <p:cNvPr id="480" name="Google Shape;480;p28: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p29: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96" name="Google Shape;496;p29: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
        <p:nvSpPr>
          <p:cNvPr id="497" name="Google Shape;497;p29: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30: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09" name="Google Shape;509;p30: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
        <p:nvSpPr>
          <p:cNvPr id="510" name="Google Shape;510;p30: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3: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84" name="Google Shape;84;p3: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1: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26" name="Google Shape;526;p31: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
        <p:nvSpPr>
          <p:cNvPr id="527" name="Google Shape;527;p31: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32: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35" name="Google Shape;535;p32: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t/>
            </a:r>
            <a:endParaRPr/>
          </a:p>
        </p:txBody>
      </p:sp>
      <p:sp>
        <p:nvSpPr>
          <p:cNvPr id="536" name="Google Shape;536;p32: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p33: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567" name="Google Shape;567;p33:notes"/>
          <p:cNvSpPr txBox="1"/>
          <p:nvPr>
            <p:ph idx="1" type="body"/>
          </p:nvPr>
        </p:nvSpPr>
        <p:spPr>
          <a:xfrm>
            <a:off x="935038" y="4410075"/>
            <a:ext cx="5121275" cy="4173538"/>
          </a:xfrm>
          <a:prstGeom prst="rect">
            <a:avLst/>
          </a:prstGeom>
          <a:noFill/>
          <a:ln>
            <a:noFill/>
          </a:ln>
        </p:spPr>
        <p:txBody>
          <a:bodyPr anchorCtr="0" anchor="t" bIns="46450" lIns="92950" spcFirstLastPara="1" rIns="92950" wrap="square" tIns="46450">
            <a:noAutofit/>
          </a:bodyPr>
          <a:lstStyle/>
          <a:p>
            <a:pPr indent="0" lvl="0" marL="0" rtl="0" algn="l">
              <a:spcBef>
                <a:spcPts val="0"/>
              </a:spcBef>
              <a:spcAft>
                <a:spcPts val="0"/>
              </a:spcAft>
              <a:buNone/>
            </a:pPr>
            <a:r>
              <a:rPr lang="en-US">
                <a:latin typeface="Arial"/>
                <a:ea typeface="Arial"/>
                <a:cs typeface="Arial"/>
                <a:sym typeface="Arial"/>
              </a:rPr>
              <a:t>Analogous to the code we wrote to plot a function by sampling at a uniformly space set of points</a:t>
            </a:r>
            <a:endParaRPr/>
          </a:p>
          <a:p>
            <a:pPr indent="0" lvl="0" marL="0" rtl="0" algn="l">
              <a:spcBef>
                <a:spcPts val="360"/>
              </a:spcBef>
              <a:spcAft>
                <a:spcPts val="0"/>
              </a:spcAft>
              <a:buNone/>
            </a:pPr>
            <a:r>
              <a:rPr lang="en-US">
                <a:latin typeface="Arial"/>
                <a:ea typeface="Arial"/>
                <a:cs typeface="Arial"/>
                <a:sym typeface="Arial"/>
              </a:rPr>
              <a:t>now, we want to *play* the sine wave to a speaker instead of displaying it on the screen</a:t>
            </a:r>
            <a:endParaRPr/>
          </a:p>
          <a:p>
            <a:pPr indent="0" lvl="0" marL="0" rtl="0" algn="l">
              <a:spcBef>
                <a:spcPts val="360"/>
              </a:spcBef>
              <a:spcAft>
                <a:spcPts val="0"/>
              </a:spcAft>
              <a:buNone/>
            </a:pPr>
            <a:r>
              <a:t/>
            </a:r>
            <a:endParaRPr/>
          </a:p>
        </p:txBody>
      </p:sp>
      <p:sp>
        <p:nvSpPr>
          <p:cNvPr id="568" name="Google Shape;568;p33: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34: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580" name="Google Shape;580;p34: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81" name="Google Shape;581;p34: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35: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638" name="Google Shape;638;p35: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39" name="Google Shape;639;p35: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36: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651" name="Google Shape;651;p36: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52" name="Google Shape;652;p36: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37: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666" name="Google Shape;666;p37: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67" name="Google Shape;667;p37: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p38: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678" name="Google Shape;678;p38: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79" name="Google Shape;679;p38: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9: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693" name="Google Shape;693;p39: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94" name="Google Shape;694;p39: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p40: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708" name="Google Shape;708;p40: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9" name="Google Shape;709;p40: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4: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92" name="Google Shape;92;p4: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93" name="Google Shape;93;p4: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6:notes"/>
          <p:cNvSpPr txBox="1"/>
          <p:nvPr>
            <p:ph idx="1" type="body"/>
          </p:nvPr>
        </p:nvSpPr>
        <p:spPr>
          <a:xfrm>
            <a:off x="935038" y="4410075"/>
            <a:ext cx="5121275" cy="4173538"/>
          </a:xfrm>
          <a:prstGeom prst="rect">
            <a:avLst/>
          </a:prstGeom>
        </p:spPr>
        <p:txBody>
          <a:bodyPr anchorCtr="0" anchor="t" bIns="46450" lIns="92950" spcFirstLastPara="1" rIns="92950" wrap="square" tIns="46450">
            <a:noAutofit/>
          </a:bodyPr>
          <a:lstStyle/>
          <a:p>
            <a:pPr indent="0" lvl="0" marL="0" rtl="0" algn="l">
              <a:spcBef>
                <a:spcPts val="360"/>
              </a:spcBef>
              <a:spcAft>
                <a:spcPts val="0"/>
              </a:spcAft>
              <a:buNone/>
            </a:pPr>
            <a:r>
              <a:t/>
            </a:r>
            <a:endParaRPr/>
          </a:p>
        </p:txBody>
      </p:sp>
      <p:sp>
        <p:nvSpPr>
          <p:cNvPr id="104" name="Google Shape;104;p6:notes"/>
          <p:cNvSpPr/>
          <p:nvPr>
            <p:ph idx="2" type="sldImg"/>
          </p:nvPr>
        </p:nvSpPr>
        <p:spPr>
          <a:xfrm>
            <a:off x="1177925" y="698500"/>
            <a:ext cx="4637088" cy="3478213"/>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13" name="Google Shape;113;p7: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14" name="Google Shape;114;p7: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8: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22" name="Google Shape;122;p8: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9: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34" name="Google Shape;134;p9: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35" name="Google Shape;135;p9: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txBox="1"/>
          <p:nvPr>
            <p:ph idx="12" type="sldNum"/>
          </p:nvPr>
        </p:nvSpPr>
        <p:spPr>
          <a:xfrm>
            <a:off x="3962400" y="8816975"/>
            <a:ext cx="3028950" cy="465138"/>
          </a:xfrm>
          <a:prstGeom prst="rect">
            <a:avLst/>
          </a:prstGeom>
          <a:noFill/>
          <a:ln>
            <a:noFill/>
          </a:ln>
        </p:spPr>
        <p:txBody>
          <a:bodyPr anchorCtr="0" anchor="b" bIns="46450" lIns="92950" spcFirstLastPara="1" rIns="92950" wrap="square" tIns="46450">
            <a:noAutofit/>
          </a:bodyPr>
          <a:lstStyle/>
          <a:p>
            <a:pPr indent="0" lvl="0" marL="0" rtl="0" algn="r">
              <a:spcBef>
                <a:spcPts val="0"/>
              </a:spcBef>
              <a:spcAft>
                <a:spcPts val="0"/>
              </a:spcAft>
              <a:buNone/>
            </a:pPr>
            <a:fld id="{00000000-1234-1234-1234-123412341234}" type="slidenum">
              <a:rPr lang="en-US"/>
              <a:t>‹#›</a:t>
            </a:fld>
            <a:endParaRPr/>
          </a:p>
        </p:txBody>
      </p:sp>
      <p:sp>
        <p:nvSpPr>
          <p:cNvPr id="156" name="Google Shape;156;p10:notes"/>
          <p:cNvSpPr/>
          <p:nvPr>
            <p:ph idx="2" type="sldImg"/>
          </p:nvPr>
        </p:nvSpPr>
        <p:spPr>
          <a:xfrm>
            <a:off x="1152525" y="685800"/>
            <a:ext cx="4679950" cy="3509963"/>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157" name="Google Shape;157;p10:notes"/>
          <p:cNvSpPr txBox="1"/>
          <p:nvPr>
            <p:ph idx="1" type="body"/>
          </p:nvPr>
        </p:nvSpPr>
        <p:spPr>
          <a:xfrm>
            <a:off x="911142" y="4425118"/>
            <a:ext cx="5160975" cy="4197901"/>
          </a:xfrm>
          <a:prstGeom prst="rect">
            <a:avLst/>
          </a:prstGeom>
          <a:solidFill>
            <a:srgbClr val="FFFFFF"/>
          </a:solidFill>
          <a:ln cap="flat" cmpd="sng" w="9525">
            <a:solidFill>
              <a:srgbClr val="000000"/>
            </a:solidFill>
            <a:prstDash val="solid"/>
            <a:round/>
            <a:headEnd len="sm" w="sm" type="none"/>
            <a:tailEnd len="sm" w="sm" type="none"/>
          </a:ln>
        </p:spPr>
        <p:txBody>
          <a:bodyPr anchorCtr="0" anchor="t" bIns="43975" lIns="87950" spcFirstLastPara="1" rIns="87950" wrap="square" tIns="4397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 name="Shape 14"/>
        <p:cNvGrpSpPr/>
        <p:nvPr/>
      </p:nvGrpSpPr>
      <p:grpSpPr>
        <a:xfrm>
          <a:off x="0" y="0"/>
          <a:ext cx="0" cy="0"/>
          <a:chOff x="0" y="0"/>
          <a:chExt cx="0" cy="0"/>
        </a:xfrm>
      </p:grpSpPr>
      <p:sp>
        <p:nvSpPr>
          <p:cNvPr id="15" name="Google Shape;15;p4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52" name="Shape 52"/>
        <p:cNvGrpSpPr/>
        <p:nvPr/>
      </p:nvGrpSpPr>
      <p:grpSpPr>
        <a:xfrm>
          <a:off x="0" y="0"/>
          <a:ext cx="0" cy="0"/>
          <a:chOff x="0" y="0"/>
          <a:chExt cx="0" cy="0"/>
        </a:xfrm>
      </p:grpSpPr>
      <p:sp>
        <p:nvSpPr>
          <p:cNvPr id="53" name="Google Shape;53;p51"/>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54" name="Google Shape;54;p51"/>
          <p:cNvSpPr txBox="1"/>
          <p:nvPr>
            <p:ph idx="1" type="body"/>
          </p:nvPr>
        </p:nvSpPr>
        <p:spPr>
          <a:xfrm rot="5400000">
            <a:off x="1828800" y="-304800"/>
            <a:ext cx="5410200" cy="7848600"/>
          </a:xfrm>
          <a:prstGeom prst="rect">
            <a:avLst/>
          </a:prstGeom>
          <a:noFill/>
          <a:ln>
            <a:noFill/>
          </a:ln>
        </p:spPr>
        <p:txBody>
          <a:bodyPr anchorCtr="0" anchor="t" bIns="46025" lIns="92075" spcFirstLastPara="1" rIns="92075" wrap="square" tIns="46025">
            <a:noAutofit/>
          </a:bodyPr>
          <a:lstStyle>
            <a:lvl1pPr indent="-228600" lvl="0" marL="457200" algn="l">
              <a:lnSpc>
                <a:spcPct val="144444"/>
              </a:lnSpc>
              <a:spcBef>
                <a:spcPts val="0"/>
              </a:spcBef>
              <a:spcAft>
                <a:spcPts val="0"/>
              </a:spcAft>
              <a:buSzPts val="1400"/>
              <a:buNone/>
              <a:defRPr/>
            </a:lvl1pPr>
            <a:lvl2pPr indent="-285750" lvl="1" marL="914400" algn="l">
              <a:lnSpc>
                <a:spcPct val="144444"/>
              </a:lnSpc>
              <a:spcBef>
                <a:spcPts val="0"/>
              </a:spcBef>
              <a:spcAft>
                <a:spcPts val="0"/>
              </a:spcAft>
              <a:buSzPts val="900"/>
              <a:buChar char="●"/>
              <a:defRPr/>
            </a:lvl2pPr>
            <a:lvl3pPr indent="-320039" lvl="2" marL="1371600" algn="l">
              <a:lnSpc>
                <a:spcPct val="144444"/>
              </a:lnSpc>
              <a:spcBef>
                <a:spcPts val="0"/>
              </a:spcBef>
              <a:spcAft>
                <a:spcPts val="0"/>
              </a:spcAft>
              <a:buSzPts val="1440"/>
              <a:buChar char="–"/>
              <a:defRPr/>
            </a:lvl3pPr>
            <a:lvl4pPr indent="-342900" lvl="3" marL="1828800" algn="l">
              <a:lnSpc>
                <a:spcPct val="144444"/>
              </a:lnSpc>
              <a:spcBef>
                <a:spcPts val="0"/>
              </a:spcBef>
              <a:spcAft>
                <a:spcPts val="0"/>
              </a:spcAft>
              <a:buSzPts val="1800"/>
              <a:buChar char="🖉"/>
              <a:defRPr/>
            </a:lvl4pPr>
            <a:lvl5pPr indent="-342900" lvl="4" marL="2286000" algn="l">
              <a:lnSpc>
                <a:spcPct val="144444"/>
              </a:lnSpc>
              <a:spcBef>
                <a:spcPts val="0"/>
              </a:spcBef>
              <a:spcAft>
                <a:spcPts val="0"/>
              </a:spcAft>
              <a:buSzPts val="1800"/>
              <a:buChar char="–"/>
              <a:defRPr/>
            </a:lvl5pPr>
            <a:lvl6pPr indent="-342900" lvl="5" marL="2743200" algn="l">
              <a:lnSpc>
                <a:spcPct val="144444"/>
              </a:lnSpc>
              <a:spcBef>
                <a:spcPts val="0"/>
              </a:spcBef>
              <a:spcAft>
                <a:spcPts val="0"/>
              </a:spcAft>
              <a:buSzPts val="1800"/>
              <a:buChar char="–"/>
              <a:defRPr/>
            </a:lvl6pPr>
            <a:lvl7pPr indent="-342900" lvl="6" marL="3200400" algn="l">
              <a:lnSpc>
                <a:spcPct val="144444"/>
              </a:lnSpc>
              <a:spcBef>
                <a:spcPts val="0"/>
              </a:spcBef>
              <a:spcAft>
                <a:spcPts val="0"/>
              </a:spcAft>
              <a:buSzPts val="1800"/>
              <a:buChar char="–"/>
              <a:defRPr/>
            </a:lvl7pPr>
            <a:lvl8pPr indent="-342900" lvl="7" marL="3657600" algn="l">
              <a:lnSpc>
                <a:spcPct val="144444"/>
              </a:lnSpc>
              <a:spcBef>
                <a:spcPts val="0"/>
              </a:spcBef>
              <a:spcAft>
                <a:spcPts val="0"/>
              </a:spcAft>
              <a:buSzPts val="1800"/>
              <a:buChar char="–"/>
              <a:defRPr/>
            </a:lvl8pPr>
            <a:lvl9pPr indent="-342900" lvl="8" marL="4114800" algn="l">
              <a:lnSpc>
                <a:spcPct val="144444"/>
              </a:lnSpc>
              <a:spcBef>
                <a:spcPts val="0"/>
              </a:spcBef>
              <a:spcAft>
                <a:spcPts val="0"/>
              </a:spcAft>
              <a:buSzPts val="1800"/>
              <a:buChar char="–"/>
              <a:defRPr/>
            </a:lvl9pPr>
          </a:lstStyle>
          <a:p/>
        </p:txBody>
      </p:sp>
      <p:sp>
        <p:nvSpPr>
          <p:cNvPr id="55" name="Google Shape;55;p51"/>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6" name="Shape 56"/>
        <p:cNvGrpSpPr/>
        <p:nvPr/>
      </p:nvGrpSpPr>
      <p:grpSpPr>
        <a:xfrm>
          <a:off x="0" y="0"/>
          <a:ext cx="0" cy="0"/>
          <a:chOff x="0" y="0"/>
          <a:chExt cx="0" cy="0"/>
        </a:xfrm>
      </p:grpSpPr>
      <p:sp>
        <p:nvSpPr>
          <p:cNvPr id="57" name="Google Shape;57;p52"/>
          <p:cNvSpPr txBox="1"/>
          <p:nvPr>
            <p:ph type="title"/>
          </p:nvPr>
        </p:nvSpPr>
        <p:spPr>
          <a:xfrm rot="5400000">
            <a:off x="4914900" y="2095500"/>
            <a:ext cx="6172200" cy="2286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58" name="Google Shape;58;p52"/>
          <p:cNvSpPr txBox="1"/>
          <p:nvPr>
            <p:ph idx="1" type="body"/>
          </p:nvPr>
        </p:nvSpPr>
        <p:spPr>
          <a:xfrm rot="5400000">
            <a:off x="266700" y="-114300"/>
            <a:ext cx="6172200" cy="6705600"/>
          </a:xfrm>
          <a:prstGeom prst="rect">
            <a:avLst/>
          </a:prstGeom>
          <a:noFill/>
          <a:ln>
            <a:noFill/>
          </a:ln>
        </p:spPr>
        <p:txBody>
          <a:bodyPr anchorCtr="0" anchor="t" bIns="46025" lIns="92075" spcFirstLastPara="1" rIns="92075" wrap="square" tIns="46025">
            <a:noAutofit/>
          </a:bodyPr>
          <a:lstStyle>
            <a:lvl1pPr indent="-228600" lvl="0" marL="457200" algn="l">
              <a:lnSpc>
                <a:spcPct val="144444"/>
              </a:lnSpc>
              <a:spcBef>
                <a:spcPts val="0"/>
              </a:spcBef>
              <a:spcAft>
                <a:spcPts val="0"/>
              </a:spcAft>
              <a:buSzPts val="1400"/>
              <a:buNone/>
              <a:defRPr/>
            </a:lvl1pPr>
            <a:lvl2pPr indent="-285750" lvl="1" marL="914400" algn="l">
              <a:lnSpc>
                <a:spcPct val="144444"/>
              </a:lnSpc>
              <a:spcBef>
                <a:spcPts val="0"/>
              </a:spcBef>
              <a:spcAft>
                <a:spcPts val="0"/>
              </a:spcAft>
              <a:buSzPts val="900"/>
              <a:buChar char="●"/>
              <a:defRPr/>
            </a:lvl2pPr>
            <a:lvl3pPr indent="-320039" lvl="2" marL="1371600" algn="l">
              <a:lnSpc>
                <a:spcPct val="144444"/>
              </a:lnSpc>
              <a:spcBef>
                <a:spcPts val="0"/>
              </a:spcBef>
              <a:spcAft>
                <a:spcPts val="0"/>
              </a:spcAft>
              <a:buSzPts val="1440"/>
              <a:buChar char="–"/>
              <a:defRPr/>
            </a:lvl3pPr>
            <a:lvl4pPr indent="-342900" lvl="3" marL="1828800" algn="l">
              <a:lnSpc>
                <a:spcPct val="144444"/>
              </a:lnSpc>
              <a:spcBef>
                <a:spcPts val="0"/>
              </a:spcBef>
              <a:spcAft>
                <a:spcPts val="0"/>
              </a:spcAft>
              <a:buSzPts val="1800"/>
              <a:buChar char="🖉"/>
              <a:defRPr/>
            </a:lvl4pPr>
            <a:lvl5pPr indent="-342900" lvl="4" marL="2286000" algn="l">
              <a:lnSpc>
                <a:spcPct val="144444"/>
              </a:lnSpc>
              <a:spcBef>
                <a:spcPts val="0"/>
              </a:spcBef>
              <a:spcAft>
                <a:spcPts val="0"/>
              </a:spcAft>
              <a:buSzPts val="1800"/>
              <a:buChar char="–"/>
              <a:defRPr/>
            </a:lvl5pPr>
            <a:lvl6pPr indent="-342900" lvl="5" marL="2743200" algn="l">
              <a:lnSpc>
                <a:spcPct val="144444"/>
              </a:lnSpc>
              <a:spcBef>
                <a:spcPts val="0"/>
              </a:spcBef>
              <a:spcAft>
                <a:spcPts val="0"/>
              </a:spcAft>
              <a:buSzPts val="1800"/>
              <a:buChar char="–"/>
              <a:defRPr/>
            </a:lvl6pPr>
            <a:lvl7pPr indent="-342900" lvl="6" marL="3200400" algn="l">
              <a:lnSpc>
                <a:spcPct val="144444"/>
              </a:lnSpc>
              <a:spcBef>
                <a:spcPts val="0"/>
              </a:spcBef>
              <a:spcAft>
                <a:spcPts val="0"/>
              </a:spcAft>
              <a:buSzPts val="1800"/>
              <a:buChar char="–"/>
              <a:defRPr/>
            </a:lvl7pPr>
            <a:lvl8pPr indent="-342900" lvl="7" marL="3657600" algn="l">
              <a:lnSpc>
                <a:spcPct val="144444"/>
              </a:lnSpc>
              <a:spcBef>
                <a:spcPts val="0"/>
              </a:spcBef>
              <a:spcAft>
                <a:spcPts val="0"/>
              </a:spcAft>
              <a:buSzPts val="1800"/>
              <a:buChar char="–"/>
              <a:defRPr/>
            </a:lvl8pPr>
            <a:lvl9pPr indent="-342900" lvl="8" marL="4114800" algn="l">
              <a:lnSpc>
                <a:spcPct val="144444"/>
              </a:lnSpc>
              <a:spcBef>
                <a:spcPts val="0"/>
              </a:spcBef>
              <a:spcAft>
                <a:spcPts val="0"/>
              </a:spcAft>
              <a:buSzPts val="1800"/>
              <a:buChar char="–"/>
              <a:defRPr/>
            </a:lvl9pPr>
          </a:lstStyle>
          <a:p/>
        </p:txBody>
      </p:sp>
      <p:sp>
        <p:nvSpPr>
          <p:cNvPr id="59" name="Google Shape;59;p52"/>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0" name="Shape 60"/>
        <p:cNvGrpSpPr/>
        <p:nvPr/>
      </p:nvGrpSpPr>
      <p:grpSpPr>
        <a:xfrm>
          <a:off x="0" y="0"/>
          <a:ext cx="0" cy="0"/>
          <a:chOff x="0" y="0"/>
          <a:chExt cx="0" cy="0"/>
        </a:xfrm>
      </p:grpSpPr>
      <p:sp>
        <p:nvSpPr>
          <p:cNvPr id="61" name="Google Shape;61;p53"/>
          <p:cNvSpPr txBox="1"/>
          <p:nvPr>
            <p:ph type="ctrTitle"/>
          </p:nvPr>
        </p:nvSpPr>
        <p:spPr>
          <a:xfrm>
            <a:off x="685800" y="2130425"/>
            <a:ext cx="7772400" cy="1470025"/>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62" name="Google Shape;62;p53"/>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algn="ctr">
              <a:lnSpc>
                <a:spcPct val="144444"/>
              </a:lnSpc>
              <a:spcBef>
                <a:spcPts val="0"/>
              </a:spcBef>
              <a:spcAft>
                <a:spcPts val="0"/>
              </a:spcAft>
              <a:buSzPts val="900"/>
              <a:buNone/>
              <a:defRPr/>
            </a:lvl1pPr>
            <a:lvl2pPr lvl="1" algn="ctr">
              <a:lnSpc>
                <a:spcPct val="144444"/>
              </a:lnSpc>
              <a:spcBef>
                <a:spcPts val="0"/>
              </a:spcBef>
              <a:spcAft>
                <a:spcPts val="0"/>
              </a:spcAft>
              <a:buSzPts val="900"/>
              <a:buNone/>
              <a:defRPr/>
            </a:lvl2pPr>
            <a:lvl3pPr lvl="2" algn="ctr">
              <a:lnSpc>
                <a:spcPct val="144444"/>
              </a:lnSpc>
              <a:spcBef>
                <a:spcPts val="0"/>
              </a:spcBef>
              <a:spcAft>
                <a:spcPts val="0"/>
              </a:spcAft>
              <a:buSzPts val="1440"/>
              <a:buFont typeface="Comic Sans MS"/>
              <a:buNone/>
              <a:defRPr/>
            </a:lvl3pPr>
            <a:lvl4pPr lvl="3" algn="ctr">
              <a:lnSpc>
                <a:spcPct val="144444"/>
              </a:lnSpc>
              <a:spcBef>
                <a:spcPts val="0"/>
              </a:spcBef>
              <a:spcAft>
                <a:spcPts val="0"/>
              </a:spcAft>
              <a:buSzPts val="1800"/>
              <a:buNone/>
              <a:defRPr/>
            </a:lvl4pPr>
            <a:lvl5pPr lvl="4" algn="ctr">
              <a:lnSpc>
                <a:spcPct val="144444"/>
              </a:lnSpc>
              <a:spcBef>
                <a:spcPts val="0"/>
              </a:spcBef>
              <a:spcAft>
                <a:spcPts val="0"/>
              </a:spcAft>
              <a:buSzPts val="1800"/>
              <a:buFont typeface="Comic Sans MS"/>
              <a:buNone/>
              <a:defRPr/>
            </a:lvl5pPr>
            <a:lvl6pPr lvl="5" algn="ctr">
              <a:lnSpc>
                <a:spcPct val="144444"/>
              </a:lnSpc>
              <a:spcBef>
                <a:spcPts val="0"/>
              </a:spcBef>
              <a:spcAft>
                <a:spcPts val="0"/>
              </a:spcAft>
              <a:buSzPts val="1800"/>
              <a:buFont typeface="Comic Sans MS"/>
              <a:buNone/>
              <a:defRPr/>
            </a:lvl6pPr>
            <a:lvl7pPr lvl="6" algn="ctr">
              <a:lnSpc>
                <a:spcPct val="144444"/>
              </a:lnSpc>
              <a:spcBef>
                <a:spcPts val="0"/>
              </a:spcBef>
              <a:spcAft>
                <a:spcPts val="0"/>
              </a:spcAft>
              <a:buSzPts val="1800"/>
              <a:buFont typeface="Comic Sans MS"/>
              <a:buNone/>
              <a:defRPr/>
            </a:lvl7pPr>
            <a:lvl8pPr lvl="7" algn="ctr">
              <a:lnSpc>
                <a:spcPct val="144444"/>
              </a:lnSpc>
              <a:spcBef>
                <a:spcPts val="0"/>
              </a:spcBef>
              <a:spcAft>
                <a:spcPts val="0"/>
              </a:spcAft>
              <a:buSzPts val="1800"/>
              <a:buFont typeface="Comic Sans MS"/>
              <a:buNone/>
              <a:defRPr/>
            </a:lvl8pPr>
            <a:lvl9pPr lvl="8" algn="ctr">
              <a:lnSpc>
                <a:spcPct val="144444"/>
              </a:lnSpc>
              <a:spcBef>
                <a:spcPts val="0"/>
              </a:spcBef>
              <a:spcAft>
                <a:spcPts val="0"/>
              </a:spcAft>
              <a:buSzPts val="1800"/>
              <a:buFont typeface="Comic Sans MS"/>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6" name="Shape 16"/>
        <p:cNvGrpSpPr/>
        <p:nvPr/>
      </p:nvGrpSpPr>
      <p:grpSpPr>
        <a:xfrm>
          <a:off x="0" y="0"/>
          <a:ext cx="0" cy="0"/>
          <a:chOff x="0" y="0"/>
          <a:chExt cx="0" cy="0"/>
        </a:xfrm>
      </p:grpSpPr>
      <p:sp>
        <p:nvSpPr>
          <p:cNvPr id="17" name="Google Shape;17;p43"/>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18" name="Google Shape;18;p43"/>
          <p:cNvSpPr txBox="1"/>
          <p:nvPr>
            <p:ph idx="1" type="body"/>
          </p:nvPr>
        </p:nvSpPr>
        <p:spPr>
          <a:xfrm>
            <a:off x="609600" y="914400"/>
            <a:ext cx="7848600" cy="5410200"/>
          </a:xfrm>
          <a:prstGeom prst="rect">
            <a:avLst/>
          </a:prstGeom>
          <a:noFill/>
          <a:ln>
            <a:noFill/>
          </a:ln>
        </p:spPr>
        <p:txBody>
          <a:bodyPr anchorCtr="0" anchor="t" bIns="46025" lIns="92075" spcFirstLastPara="1" rIns="92075" wrap="square" tIns="46025">
            <a:noAutofit/>
          </a:bodyPr>
          <a:lstStyle>
            <a:lvl1pPr indent="-228600" lvl="0" marL="457200" algn="l">
              <a:lnSpc>
                <a:spcPct val="144444"/>
              </a:lnSpc>
              <a:spcBef>
                <a:spcPts val="0"/>
              </a:spcBef>
              <a:spcAft>
                <a:spcPts val="0"/>
              </a:spcAft>
              <a:buSzPts val="1400"/>
              <a:buNone/>
              <a:defRPr/>
            </a:lvl1pPr>
            <a:lvl2pPr indent="-285750" lvl="1" marL="914400" algn="l">
              <a:lnSpc>
                <a:spcPct val="144444"/>
              </a:lnSpc>
              <a:spcBef>
                <a:spcPts val="0"/>
              </a:spcBef>
              <a:spcAft>
                <a:spcPts val="0"/>
              </a:spcAft>
              <a:buSzPts val="900"/>
              <a:buChar char="●"/>
              <a:defRPr/>
            </a:lvl2pPr>
            <a:lvl3pPr indent="-320039" lvl="2" marL="1371600" algn="l">
              <a:lnSpc>
                <a:spcPct val="144444"/>
              </a:lnSpc>
              <a:spcBef>
                <a:spcPts val="0"/>
              </a:spcBef>
              <a:spcAft>
                <a:spcPts val="0"/>
              </a:spcAft>
              <a:buSzPts val="1440"/>
              <a:buChar char="–"/>
              <a:defRPr/>
            </a:lvl3pPr>
            <a:lvl4pPr indent="-342900" lvl="3" marL="1828800" algn="l">
              <a:lnSpc>
                <a:spcPct val="144444"/>
              </a:lnSpc>
              <a:spcBef>
                <a:spcPts val="0"/>
              </a:spcBef>
              <a:spcAft>
                <a:spcPts val="0"/>
              </a:spcAft>
              <a:buSzPts val="1800"/>
              <a:buChar char="🖉"/>
              <a:defRPr/>
            </a:lvl4pPr>
            <a:lvl5pPr indent="-342900" lvl="4" marL="2286000" algn="l">
              <a:lnSpc>
                <a:spcPct val="144444"/>
              </a:lnSpc>
              <a:spcBef>
                <a:spcPts val="0"/>
              </a:spcBef>
              <a:spcAft>
                <a:spcPts val="0"/>
              </a:spcAft>
              <a:buSzPts val="1800"/>
              <a:buChar char="–"/>
              <a:defRPr/>
            </a:lvl5pPr>
            <a:lvl6pPr indent="-342900" lvl="5" marL="2743200" algn="l">
              <a:lnSpc>
                <a:spcPct val="144444"/>
              </a:lnSpc>
              <a:spcBef>
                <a:spcPts val="0"/>
              </a:spcBef>
              <a:spcAft>
                <a:spcPts val="0"/>
              </a:spcAft>
              <a:buSzPts val="1800"/>
              <a:buChar char="–"/>
              <a:defRPr/>
            </a:lvl6pPr>
            <a:lvl7pPr indent="-342900" lvl="6" marL="3200400" algn="l">
              <a:lnSpc>
                <a:spcPct val="144444"/>
              </a:lnSpc>
              <a:spcBef>
                <a:spcPts val="0"/>
              </a:spcBef>
              <a:spcAft>
                <a:spcPts val="0"/>
              </a:spcAft>
              <a:buSzPts val="1800"/>
              <a:buChar char="–"/>
              <a:defRPr/>
            </a:lvl7pPr>
            <a:lvl8pPr indent="-342900" lvl="7" marL="3657600" algn="l">
              <a:lnSpc>
                <a:spcPct val="144444"/>
              </a:lnSpc>
              <a:spcBef>
                <a:spcPts val="0"/>
              </a:spcBef>
              <a:spcAft>
                <a:spcPts val="0"/>
              </a:spcAft>
              <a:buSzPts val="1800"/>
              <a:buChar char="–"/>
              <a:defRPr/>
            </a:lvl8pPr>
            <a:lvl9pPr indent="-342900" lvl="8" marL="4114800" algn="l">
              <a:lnSpc>
                <a:spcPct val="144444"/>
              </a:lnSpc>
              <a:spcBef>
                <a:spcPts val="0"/>
              </a:spcBef>
              <a:spcAft>
                <a:spcPts val="0"/>
              </a:spcAft>
              <a:buSzPts val="1800"/>
              <a:buChar char="–"/>
              <a:defRPr/>
            </a:lvl9pPr>
          </a:lstStyle>
          <a:p/>
        </p:txBody>
      </p:sp>
      <p:sp>
        <p:nvSpPr>
          <p:cNvPr id="19" name="Google Shape;19;p43"/>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b="0" i="0" sz="1800" u="none" cap="none" strike="noStrike">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0" name="Shape 20"/>
        <p:cNvGrpSpPr/>
        <p:nvPr/>
      </p:nvGrpSpPr>
      <p:grpSpPr>
        <a:xfrm>
          <a:off x="0" y="0"/>
          <a:ext cx="0" cy="0"/>
          <a:chOff x="0" y="0"/>
          <a:chExt cx="0" cy="0"/>
        </a:xfrm>
      </p:grpSpPr>
      <p:sp>
        <p:nvSpPr>
          <p:cNvPr id="21" name="Google Shape;21;p44"/>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22" name="Google Shape;22;p44"/>
          <p:cNvSpPr txBox="1"/>
          <p:nvPr>
            <p:ph idx="1" type="body"/>
          </p:nvPr>
        </p:nvSpPr>
        <p:spPr>
          <a:xfrm>
            <a:off x="609600" y="914400"/>
            <a:ext cx="3848100" cy="5410200"/>
          </a:xfrm>
          <a:prstGeom prst="rect">
            <a:avLst/>
          </a:prstGeom>
          <a:noFill/>
          <a:ln>
            <a:noFill/>
          </a:ln>
        </p:spPr>
        <p:txBody>
          <a:bodyPr anchorCtr="0" anchor="t" bIns="46025" lIns="92075" spcFirstLastPara="1" rIns="92075" wrap="square" tIns="46025">
            <a:noAutofit/>
          </a:bodyPr>
          <a:lstStyle>
            <a:lvl1pPr indent="-228600" lvl="0" marL="457200" algn="l">
              <a:lnSpc>
                <a:spcPct val="92857"/>
              </a:lnSpc>
              <a:spcBef>
                <a:spcPts val="0"/>
              </a:spcBef>
              <a:spcAft>
                <a:spcPts val="0"/>
              </a:spcAft>
              <a:buSzPts val="1400"/>
              <a:buNone/>
              <a:defRPr sz="2800"/>
            </a:lvl1pPr>
            <a:lvl2pPr indent="-304800" lvl="1" marL="914400" algn="l">
              <a:lnSpc>
                <a:spcPct val="108333"/>
              </a:lnSpc>
              <a:spcBef>
                <a:spcPts val="0"/>
              </a:spcBef>
              <a:spcAft>
                <a:spcPts val="0"/>
              </a:spcAft>
              <a:buSzPts val="1200"/>
              <a:buChar char="●"/>
              <a:defRPr sz="2400"/>
            </a:lvl2pPr>
            <a:lvl3pPr indent="-330200" lvl="2" marL="1371600" algn="l">
              <a:lnSpc>
                <a:spcPct val="130000"/>
              </a:lnSpc>
              <a:spcBef>
                <a:spcPts val="0"/>
              </a:spcBef>
              <a:spcAft>
                <a:spcPts val="0"/>
              </a:spcAft>
              <a:buSzPts val="1600"/>
              <a:buFont typeface="Comic Sans MS"/>
              <a:buChar char="–"/>
              <a:defRPr sz="2000"/>
            </a:lvl3pPr>
            <a:lvl4pPr indent="-342900" lvl="3" marL="1828800" algn="l">
              <a:lnSpc>
                <a:spcPct val="144444"/>
              </a:lnSpc>
              <a:spcBef>
                <a:spcPts val="0"/>
              </a:spcBef>
              <a:spcAft>
                <a:spcPts val="0"/>
              </a:spcAft>
              <a:buSzPts val="1800"/>
              <a:buChar char="🖉"/>
              <a:defRPr sz="1800"/>
            </a:lvl4pPr>
            <a:lvl5pPr indent="-342900" lvl="4" marL="2286000" algn="l">
              <a:lnSpc>
                <a:spcPct val="144444"/>
              </a:lnSpc>
              <a:spcBef>
                <a:spcPts val="0"/>
              </a:spcBef>
              <a:spcAft>
                <a:spcPts val="0"/>
              </a:spcAft>
              <a:buSzPts val="1800"/>
              <a:buFont typeface="Comic Sans MS"/>
              <a:buChar char="–"/>
              <a:defRPr sz="1800"/>
            </a:lvl5pPr>
            <a:lvl6pPr indent="-342900" lvl="5" marL="2743200" algn="l">
              <a:lnSpc>
                <a:spcPct val="144444"/>
              </a:lnSpc>
              <a:spcBef>
                <a:spcPts val="0"/>
              </a:spcBef>
              <a:spcAft>
                <a:spcPts val="0"/>
              </a:spcAft>
              <a:buSzPts val="1800"/>
              <a:buFont typeface="Comic Sans MS"/>
              <a:buChar char="–"/>
              <a:defRPr sz="1800"/>
            </a:lvl6pPr>
            <a:lvl7pPr indent="-342900" lvl="6" marL="3200400" algn="l">
              <a:lnSpc>
                <a:spcPct val="144444"/>
              </a:lnSpc>
              <a:spcBef>
                <a:spcPts val="0"/>
              </a:spcBef>
              <a:spcAft>
                <a:spcPts val="0"/>
              </a:spcAft>
              <a:buSzPts val="1800"/>
              <a:buFont typeface="Comic Sans MS"/>
              <a:buChar char="–"/>
              <a:defRPr sz="1800"/>
            </a:lvl7pPr>
            <a:lvl8pPr indent="-342900" lvl="7" marL="3657600" algn="l">
              <a:lnSpc>
                <a:spcPct val="144444"/>
              </a:lnSpc>
              <a:spcBef>
                <a:spcPts val="0"/>
              </a:spcBef>
              <a:spcAft>
                <a:spcPts val="0"/>
              </a:spcAft>
              <a:buSzPts val="1800"/>
              <a:buFont typeface="Comic Sans MS"/>
              <a:buChar char="–"/>
              <a:defRPr sz="1800"/>
            </a:lvl8pPr>
            <a:lvl9pPr indent="-342900" lvl="8" marL="4114800" algn="l">
              <a:lnSpc>
                <a:spcPct val="144444"/>
              </a:lnSpc>
              <a:spcBef>
                <a:spcPts val="0"/>
              </a:spcBef>
              <a:spcAft>
                <a:spcPts val="0"/>
              </a:spcAft>
              <a:buSzPts val="1800"/>
              <a:buFont typeface="Comic Sans MS"/>
              <a:buChar char="–"/>
              <a:defRPr sz="1800"/>
            </a:lvl9pPr>
          </a:lstStyle>
          <a:p/>
        </p:txBody>
      </p:sp>
      <p:sp>
        <p:nvSpPr>
          <p:cNvPr id="23" name="Google Shape;23;p44"/>
          <p:cNvSpPr txBox="1"/>
          <p:nvPr>
            <p:ph idx="2" type="body"/>
          </p:nvPr>
        </p:nvSpPr>
        <p:spPr>
          <a:xfrm>
            <a:off x="4610100" y="914400"/>
            <a:ext cx="3848100" cy="5410200"/>
          </a:xfrm>
          <a:prstGeom prst="rect">
            <a:avLst/>
          </a:prstGeom>
          <a:noFill/>
          <a:ln>
            <a:noFill/>
          </a:ln>
        </p:spPr>
        <p:txBody>
          <a:bodyPr anchorCtr="0" anchor="t" bIns="46025" lIns="92075" spcFirstLastPara="1" rIns="92075" wrap="square" tIns="46025">
            <a:noAutofit/>
          </a:bodyPr>
          <a:lstStyle>
            <a:lvl1pPr indent="-228600" lvl="0" marL="457200" algn="l">
              <a:lnSpc>
                <a:spcPct val="92857"/>
              </a:lnSpc>
              <a:spcBef>
                <a:spcPts val="0"/>
              </a:spcBef>
              <a:spcAft>
                <a:spcPts val="0"/>
              </a:spcAft>
              <a:buSzPts val="1400"/>
              <a:buNone/>
              <a:defRPr sz="2800"/>
            </a:lvl1pPr>
            <a:lvl2pPr indent="-304800" lvl="1" marL="914400" algn="l">
              <a:lnSpc>
                <a:spcPct val="108333"/>
              </a:lnSpc>
              <a:spcBef>
                <a:spcPts val="0"/>
              </a:spcBef>
              <a:spcAft>
                <a:spcPts val="0"/>
              </a:spcAft>
              <a:buSzPts val="1200"/>
              <a:buChar char="●"/>
              <a:defRPr sz="2400"/>
            </a:lvl2pPr>
            <a:lvl3pPr indent="-330200" lvl="2" marL="1371600" algn="l">
              <a:lnSpc>
                <a:spcPct val="130000"/>
              </a:lnSpc>
              <a:spcBef>
                <a:spcPts val="0"/>
              </a:spcBef>
              <a:spcAft>
                <a:spcPts val="0"/>
              </a:spcAft>
              <a:buSzPts val="1600"/>
              <a:buFont typeface="Comic Sans MS"/>
              <a:buChar char="–"/>
              <a:defRPr sz="2000"/>
            </a:lvl3pPr>
            <a:lvl4pPr indent="-342900" lvl="3" marL="1828800" algn="l">
              <a:lnSpc>
                <a:spcPct val="144444"/>
              </a:lnSpc>
              <a:spcBef>
                <a:spcPts val="0"/>
              </a:spcBef>
              <a:spcAft>
                <a:spcPts val="0"/>
              </a:spcAft>
              <a:buSzPts val="1800"/>
              <a:buChar char="🖉"/>
              <a:defRPr sz="1800"/>
            </a:lvl4pPr>
            <a:lvl5pPr indent="-342900" lvl="4" marL="2286000" algn="l">
              <a:lnSpc>
                <a:spcPct val="144444"/>
              </a:lnSpc>
              <a:spcBef>
                <a:spcPts val="0"/>
              </a:spcBef>
              <a:spcAft>
                <a:spcPts val="0"/>
              </a:spcAft>
              <a:buSzPts val="1800"/>
              <a:buFont typeface="Comic Sans MS"/>
              <a:buChar char="–"/>
              <a:defRPr sz="1800"/>
            </a:lvl5pPr>
            <a:lvl6pPr indent="-342900" lvl="5" marL="2743200" algn="l">
              <a:lnSpc>
                <a:spcPct val="144444"/>
              </a:lnSpc>
              <a:spcBef>
                <a:spcPts val="0"/>
              </a:spcBef>
              <a:spcAft>
                <a:spcPts val="0"/>
              </a:spcAft>
              <a:buSzPts val="1800"/>
              <a:buFont typeface="Comic Sans MS"/>
              <a:buChar char="–"/>
              <a:defRPr sz="1800"/>
            </a:lvl6pPr>
            <a:lvl7pPr indent="-342900" lvl="6" marL="3200400" algn="l">
              <a:lnSpc>
                <a:spcPct val="144444"/>
              </a:lnSpc>
              <a:spcBef>
                <a:spcPts val="0"/>
              </a:spcBef>
              <a:spcAft>
                <a:spcPts val="0"/>
              </a:spcAft>
              <a:buSzPts val="1800"/>
              <a:buFont typeface="Comic Sans MS"/>
              <a:buChar char="–"/>
              <a:defRPr sz="1800"/>
            </a:lvl7pPr>
            <a:lvl8pPr indent="-342900" lvl="7" marL="3657600" algn="l">
              <a:lnSpc>
                <a:spcPct val="144444"/>
              </a:lnSpc>
              <a:spcBef>
                <a:spcPts val="0"/>
              </a:spcBef>
              <a:spcAft>
                <a:spcPts val="0"/>
              </a:spcAft>
              <a:buSzPts val="1800"/>
              <a:buFont typeface="Comic Sans MS"/>
              <a:buChar char="–"/>
              <a:defRPr sz="1800"/>
            </a:lvl8pPr>
            <a:lvl9pPr indent="-342900" lvl="8" marL="4114800" algn="l">
              <a:lnSpc>
                <a:spcPct val="144444"/>
              </a:lnSpc>
              <a:spcBef>
                <a:spcPts val="0"/>
              </a:spcBef>
              <a:spcAft>
                <a:spcPts val="0"/>
              </a:spcAft>
              <a:buSzPts val="1800"/>
              <a:buFont typeface="Comic Sans MS"/>
              <a:buChar char="–"/>
              <a:defRPr sz="1800"/>
            </a:lvl9pPr>
          </a:lstStyle>
          <a:p/>
        </p:txBody>
      </p:sp>
      <p:sp>
        <p:nvSpPr>
          <p:cNvPr id="24" name="Google Shape;24;p44"/>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25" name="Shape 25"/>
        <p:cNvGrpSpPr/>
        <p:nvPr/>
      </p:nvGrpSpPr>
      <p:grpSpPr>
        <a:xfrm>
          <a:off x="0" y="0"/>
          <a:ext cx="0" cy="0"/>
          <a:chOff x="0" y="0"/>
          <a:chExt cx="0" cy="0"/>
        </a:xfrm>
      </p:grpSpPr>
      <p:cxnSp>
        <p:nvCxnSpPr>
          <p:cNvPr id="26" name="Google Shape;26;p45"/>
          <p:cNvCxnSpPr/>
          <p:nvPr/>
        </p:nvCxnSpPr>
        <p:spPr>
          <a:xfrm>
            <a:off x="0" y="1708150"/>
            <a:ext cx="9147175" cy="0"/>
          </a:xfrm>
          <a:prstGeom prst="straightConnector1">
            <a:avLst/>
          </a:prstGeom>
          <a:noFill/>
          <a:ln cap="sq" cmpd="sng" w="9525">
            <a:solidFill>
              <a:schemeClr val="lt2"/>
            </a:solidFill>
            <a:prstDash val="solid"/>
            <a:round/>
            <a:headEnd len="sm" w="sm" type="none"/>
            <a:tailEnd len="sm" w="sm" type="none"/>
          </a:ln>
        </p:spPr>
      </p:cxnSp>
      <p:sp>
        <p:nvSpPr>
          <p:cNvPr id="27" name="Google Shape;27;p45"/>
          <p:cNvSpPr txBox="1"/>
          <p:nvPr>
            <p:ph type="ctrTitle"/>
          </p:nvPr>
        </p:nvSpPr>
        <p:spPr>
          <a:xfrm>
            <a:off x="0" y="0"/>
            <a:ext cx="9144000" cy="1524000"/>
          </a:xfrm>
          <a:prstGeom prst="rect">
            <a:avLst/>
          </a:prstGeom>
          <a:noFill/>
          <a:ln>
            <a:noFill/>
          </a:ln>
        </p:spPr>
        <p:txBody>
          <a:bodyPr anchorCtr="0" anchor="b" bIns="46025" lIns="92075" spcFirstLastPara="1" rIns="92075" wrap="square" tIns="46025">
            <a:noAutofit/>
          </a:bodyPr>
          <a:lstStyle>
            <a:lvl1pPr lvl="0" algn="l">
              <a:lnSpc>
                <a:spcPct val="80000"/>
              </a:lnSpc>
              <a:spcBef>
                <a:spcPts val="0"/>
              </a:spcBef>
              <a:spcAft>
                <a:spcPts val="0"/>
              </a:spcAft>
              <a:buSzPts val="1400"/>
              <a:buNone/>
              <a:defRPr sz="3200">
                <a:solidFill>
                  <a:schemeClr val="folHlink"/>
                </a:solidFill>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46"/>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algn="l">
              <a:lnSpc>
                <a:spcPct val="70000"/>
              </a:lnSpc>
              <a:spcBef>
                <a:spcPts val="0"/>
              </a:spcBef>
              <a:spcAft>
                <a:spcPts val="0"/>
              </a:spcAft>
              <a:buSzPts val="1400"/>
              <a:buNone/>
              <a:defRPr b="1" sz="4000" cap="none"/>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30" name="Google Shape;30;p46"/>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algn="l">
              <a:lnSpc>
                <a:spcPct val="130000"/>
              </a:lnSpc>
              <a:spcBef>
                <a:spcPts val="0"/>
              </a:spcBef>
              <a:spcAft>
                <a:spcPts val="0"/>
              </a:spcAft>
              <a:buSzPts val="1000"/>
              <a:buNone/>
              <a:defRPr sz="2000"/>
            </a:lvl1pPr>
            <a:lvl2pPr indent="-228600" lvl="1" marL="914400" algn="l">
              <a:lnSpc>
                <a:spcPct val="144444"/>
              </a:lnSpc>
              <a:spcBef>
                <a:spcPts val="0"/>
              </a:spcBef>
              <a:spcAft>
                <a:spcPts val="0"/>
              </a:spcAft>
              <a:buSzPts val="900"/>
              <a:buNone/>
              <a:defRPr sz="1800"/>
            </a:lvl2pPr>
            <a:lvl3pPr indent="-228600" lvl="2" marL="1371600" algn="l">
              <a:lnSpc>
                <a:spcPct val="162500"/>
              </a:lnSpc>
              <a:spcBef>
                <a:spcPts val="0"/>
              </a:spcBef>
              <a:spcAft>
                <a:spcPts val="0"/>
              </a:spcAft>
              <a:buSzPts val="1280"/>
              <a:buFont typeface="Comic Sans MS"/>
              <a:buNone/>
              <a:defRPr sz="1600"/>
            </a:lvl3pPr>
            <a:lvl4pPr indent="-228600" lvl="3" marL="1828800" algn="l">
              <a:lnSpc>
                <a:spcPct val="185714"/>
              </a:lnSpc>
              <a:spcBef>
                <a:spcPts val="0"/>
              </a:spcBef>
              <a:spcAft>
                <a:spcPts val="0"/>
              </a:spcAft>
              <a:buSzPts val="1400"/>
              <a:buNone/>
              <a:defRPr sz="1400"/>
            </a:lvl4pPr>
            <a:lvl5pPr indent="-228600" lvl="4" marL="2286000" algn="l">
              <a:lnSpc>
                <a:spcPct val="185714"/>
              </a:lnSpc>
              <a:spcBef>
                <a:spcPts val="0"/>
              </a:spcBef>
              <a:spcAft>
                <a:spcPts val="0"/>
              </a:spcAft>
              <a:buSzPts val="1400"/>
              <a:buFont typeface="Comic Sans MS"/>
              <a:buNone/>
              <a:defRPr sz="1400"/>
            </a:lvl5pPr>
            <a:lvl6pPr indent="-228600" lvl="5" marL="2743200" algn="l">
              <a:lnSpc>
                <a:spcPct val="185714"/>
              </a:lnSpc>
              <a:spcBef>
                <a:spcPts val="0"/>
              </a:spcBef>
              <a:spcAft>
                <a:spcPts val="0"/>
              </a:spcAft>
              <a:buSzPts val="1400"/>
              <a:buFont typeface="Comic Sans MS"/>
              <a:buNone/>
              <a:defRPr sz="1400"/>
            </a:lvl6pPr>
            <a:lvl7pPr indent="-228600" lvl="6" marL="3200400" algn="l">
              <a:lnSpc>
                <a:spcPct val="185714"/>
              </a:lnSpc>
              <a:spcBef>
                <a:spcPts val="0"/>
              </a:spcBef>
              <a:spcAft>
                <a:spcPts val="0"/>
              </a:spcAft>
              <a:buSzPts val="1400"/>
              <a:buFont typeface="Comic Sans MS"/>
              <a:buNone/>
              <a:defRPr sz="1400"/>
            </a:lvl7pPr>
            <a:lvl8pPr indent="-228600" lvl="7" marL="3657600" algn="l">
              <a:lnSpc>
                <a:spcPct val="185714"/>
              </a:lnSpc>
              <a:spcBef>
                <a:spcPts val="0"/>
              </a:spcBef>
              <a:spcAft>
                <a:spcPts val="0"/>
              </a:spcAft>
              <a:buSzPts val="1400"/>
              <a:buFont typeface="Comic Sans MS"/>
              <a:buNone/>
              <a:defRPr sz="1400"/>
            </a:lvl8pPr>
            <a:lvl9pPr indent="-228600" lvl="8" marL="4114800" algn="l">
              <a:lnSpc>
                <a:spcPct val="185714"/>
              </a:lnSpc>
              <a:spcBef>
                <a:spcPts val="0"/>
              </a:spcBef>
              <a:spcAft>
                <a:spcPts val="0"/>
              </a:spcAft>
              <a:buSzPts val="1400"/>
              <a:buFont typeface="Comic Sans MS"/>
              <a:buNone/>
              <a:defRPr sz="1400"/>
            </a:lvl9pPr>
          </a:lstStyle>
          <a:p/>
        </p:txBody>
      </p:sp>
      <p:sp>
        <p:nvSpPr>
          <p:cNvPr id="31" name="Google Shape;31;p46"/>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2" name="Shape 32"/>
        <p:cNvGrpSpPr/>
        <p:nvPr/>
      </p:nvGrpSpPr>
      <p:grpSpPr>
        <a:xfrm>
          <a:off x="0" y="0"/>
          <a:ext cx="0" cy="0"/>
          <a:chOff x="0" y="0"/>
          <a:chExt cx="0" cy="0"/>
        </a:xfrm>
      </p:grpSpPr>
      <p:sp>
        <p:nvSpPr>
          <p:cNvPr id="33" name="Google Shape;33;p47"/>
          <p:cNvSpPr txBox="1"/>
          <p:nvPr>
            <p:ph type="title"/>
          </p:nvPr>
        </p:nvSpPr>
        <p:spPr>
          <a:xfrm>
            <a:off x="457200" y="274638"/>
            <a:ext cx="8229600" cy="11430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34" name="Google Shape;34;p47"/>
          <p:cNvSpPr txBox="1"/>
          <p:nvPr>
            <p:ph idx="1" type="body"/>
          </p:nvPr>
        </p:nvSpPr>
        <p:spPr>
          <a:xfrm>
            <a:off x="457200" y="1535113"/>
            <a:ext cx="4040188" cy="639762"/>
          </a:xfrm>
          <a:prstGeom prst="rect">
            <a:avLst/>
          </a:prstGeom>
          <a:noFill/>
          <a:ln>
            <a:noFill/>
          </a:ln>
        </p:spPr>
        <p:txBody>
          <a:bodyPr anchorCtr="0" anchor="b" bIns="46025" lIns="92075" spcFirstLastPara="1" rIns="92075" wrap="square" tIns="46025">
            <a:noAutofit/>
          </a:bodyPr>
          <a:lstStyle>
            <a:lvl1pPr indent="-228600" lvl="0" marL="457200" algn="l">
              <a:lnSpc>
                <a:spcPct val="108333"/>
              </a:lnSpc>
              <a:spcBef>
                <a:spcPts val="0"/>
              </a:spcBef>
              <a:spcAft>
                <a:spcPts val="0"/>
              </a:spcAft>
              <a:buSzPts val="1200"/>
              <a:buNone/>
              <a:defRPr b="1" sz="2400"/>
            </a:lvl1pPr>
            <a:lvl2pPr indent="-228600" lvl="1" marL="914400" algn="l">
              <a:lnSpc>
                <a:spcPct val="130000"/>
              </a:lnSpc>
              <a:spcBef>
                <a:spcPts val="0"/>
              </a:spcBef>
              <a:spcAft>
                <a:spcPts val="0"/>
              </a:spcAft>
              <a:buSzPts val="1000"/>
              <a:buNone/>
              <a:defRPr b="1" sz="2000"/>
            </a:lvl2pPr>
            <a:lvl3pPr indent="-228600" lvl="2" marL="1371600" algn="l">
              <a:lnSpc>
                <a:spcPct val="144444"/>
              </a:lnSpc>
              <a:spcBef>
                <a:spcPts val="0"/>
              </a:spcBef>
              <a:spcAft>
                <a:spcPts val="0"/>
              </a:spcAft>
              <a:buSzPts val="1440"/>
              <a:buFont typeface="Comic Sans MS"/>
              <a:buNone/>
              <a:defRPr b="1" sz="1800"/>
            </a:lvl3pPr>
            <a:lvl4pPr indent="-228600" lvl="3" marL="1828800" algn="l">
              <a:lnSpc>
                <a:spcPct val="162500"/>
              </a:lnSpc>
              <a:spcBef>
                <a:spcPts val="0"/>
              </a:spcBef>
              <a:spcAft>
                <a:spcPts val="0"/>
              </a:spcAft>
              <a:buSzPts val="1600"/>
              <a:buNone/>
              <a:defRPr b="1" sz="1600"/>
            </a:lvl4pPr>
            <a:lvl5pPr indent="-228600" lvl="4" marL="2286000" algn="l">
              <a:lnSpc>
                <a:spcPct val="162500"/>
              </a:lnSpc>
              <a:spcBef>
                <a:spcPts val="0"/>
              </a:spcBef>
              <a:spcAft>
                <a:spcPts val="0"/>
              </a:spcAft>
              <a:buSzPts val="1600"/>
              <a:buFont typeface="Comic Sans MS"/>
              <a:buNone/>
              <a:defRPr b="1" sz="1600"/>
            </a:lvl5pPr>
            <a:lvl6pPr indent="-228600" lvl="5" marL="2743200" algn="l">
              <a:lnSpc>
                <a:spcPct val="162500"/>
              </a:lnSpc>
              <a:spcBef>
                <a:spcPts val="0"/>
              </a:spcBef>
              <a:spcAft>
                <a:spcPts val="0"/>
              </a:spcAft>
              <a:buSzPts val="1600"/>
              <a:buFont typeface="Comic Sans MS"/>
              <a:buNone/>
              <a:defRPr b="1" sz="1600"/>
            </a:lvl6pPr>
            <a:lvl7pPr indent="-228600" lvl="6" marL="3200400" algn="l">
              <a:lnSpc>
                <a:spcPct val="162500"/>
              </a:lnSpc>
              <a:spcBef>
                <a:spcPts val="0"/>
              </a:spcBef>
              <a:spcAft>
                <a:spcPts val="0"/>
              </a:spcAft>
              <a:buSzPts val="1600"/>
              <a:buFont typeface="Comic Sans MS"/>
              <a:buNone/>
              <a:defRPr b="1" sz="1600"/>
            </a:lvl7pPr>
            <a:lvl8pPr indent="-228600" lvl="7" marL="3657600" algn="l">
              <a:lnSpc>
                <a:spcPct val="162500"/>
              </a:lnSpc>
              <a:spcBef>
                <a:spcPts val="0"/>
              </a:spcBef>
              <a:spcAft>
                <a:spcPts val="0"/>
              </a:spcAft>
              <a:buSzPts val="1600"/>
              <a:buFont typeface="Comic Sans MS"/>
              <a:buNone/>
              <a:defRPr b="1" sz="1600"/>
            </a:lvl8pPr>
            <a:lvl9pPr indent="-228600" lvl="8" marL="4114800" algn="l">
              <a:lnSpc>
                <a:spcPct val="162500"/>
              </a:lnSpc>
              <a:spcBef>
                <a:spcPts val="0"/>
              </a:spcBef>
              <a:spcAft>
                <a:spcPts val="0"/>
              </a:spcAft>
              <a:buSzPts val="1600"/>
              <a:buFont typeface="Comic Sans MS"/>
              <a:buNone/>
              <a:defRPr b="1" sz="1600"/>
            </a:lvl9pPr>
          </a:lstStyle>
          <a:p/>
        </p:txBody>
      </p:sp>
      <p:sp>
        <p:nvSpPr>
          <p:cNvPr id="35" name="Google Shape;35;p47"/>
          <p:cNvSpPr txBox="1"/>
          <p:nvPr>
            <p:ph idx="2" type="body"/>
          </p:nvPr>
        </p:nvSpPr>
        <p:spPr>
          <a:xfrm>
            <a:off x="457200" y="2174875"/>
            <a:ext cx="4040188" cy="3951288"/>
          </a:xfrm>
          <a:prstGeom prst="rect">
            <a:avLst/>
          </a:prstGeom>
          <a:noFill/>
          <a:ln>
            <a:noFill/>
          </a:ln>
        </p:spPr>
        <p:txBody>
          <a:bodyPr anchorCtr="0" anchor="t" bIns="46025" lIns="92075" spcFirstLastPara="1" rIns="92075" wrap="square" tIns="46025">
            <a:noAutofit/>
          </a:bodyPr>
          <a:lstStyle>
            <a:lvl1pPr indent="-228600" lvl="0" marL="457200" algn="l">
              <a:lnSpc>
                <a:spcPct val="108333"/>
              </a:lnSpc>
              <a:spcBef>
                <a:spcPts val="0"/>
              </a:spcBef>
              <a:spcAft>
                <a:spcPts val="0"/>
              </a:spcAft>
              <a:buSzPts val="1400"/>
              <a:buNone/>
              <a:defRPr sz="2400"/>
            </a:lvl1pPr>
            <a:lvl2pPr indent="-292100" lvl="1" marL="914400" algn="l">
              <a:lnSpc>
                <a:spcPct val="130000"/>
              </a:lnSpc>
              <a:spcBef>
                <a:spcPts val="0"/>
              </a:spcBef>
              <a:spcAft>
                <a:spcPts val="0"/>
              </a:spcAft>
              <a:buSzPts val="1000"/>
              <a:buChar char="●"/>
              <a:defRPr sz="2000"/>
            </a:lvl2pPr>
            <a:lvl3pPr indent="-320039" lvl="2" marL="1371600" algn="l">
              <a:lnSpc>
                <a:spcPct val="144444"/>
              </a:lnSpc>
              <a:spcBef>
                <a:spcPts val="0"/>
              </a:spcBef>
              <a:spcAft>
                <a:spcPts val="0"/>
              </a:spcAft>
              <a:buSzPts val="1440"/>
              <a:buFont typeface="Comic Sans MS"/>
              <a:buChar char="–"/>
              <a:defRPr sz="1800"/>
            </a:lvl3pPr>
            <a:lvl4pPr indent="-330200" lvl="3" marL="1828800" algn="l">
              <a:lnSpc>
                <a:spcPct val="162500"/>
              </a:lnSpc>
              <a:spcBef>
                <a:spcPts val="0"/>
              </a:spcBef>
              <a:spcAft>
                <a:spcPts val="0"/>
              </a:spcAft>
              <a:buSzPts val="1600"/>
              <a:buChar char="🖉"/>
              <a:defRPr sz="1600"/>
            </a:lvl4pPr>
            <a:lvl5pPr indent="-330200" lvl="4" marL="2286000" algn="l">
              <a:lnSpc>
                <a:spcPct val="162500"/>
              </a:lnSpc>
              <a:spcBef>
                <a:spcPts val="0"/>
              </a:spcBef>
              <a:spcAft>
                <a:spcPts val="0"/>
              </a:spcAft>
              <a:buSzPts val="1600"/>
              <a:buFont typeface="Comic Sans MS"/>
              <a:buChar char="–"/>
              <a:defRPr sz="1600"/>
            </a:lvl5pPr>
            <a:lvl6pPr indent="-330200" lvl="5" marL="2743200" algn="l">
              <a:lnSpc>
                <a:spcPct val="162500"/>
              </a:lnSpc>
              <a:spcBef>
                <a:spcPts val="0"/>
              </a:spcBef>
              <a:spcAft>
                <a:spcPts val="0"/>
              </a:spcAft>
              <a:buSzPts val="1600"/>
              <a:buFont typeface="Comic Sans MS"/>
              <a:buChar char="–"/>
              <a:defRPr sz="1600"/>
            </a:lvl6pPr>
            <a:lvl7pPr indent="-330200" lvl="6" marL="3200400" algn="l">
              <a:lnSpc>
                <a:spcPct val="162500"/>
              </a:lnSpc>
              <a:spcBef>
                <a:spcPts val="0"/>
              </a:spcBef>
              <a:spcAft>
                <a:spcPts val="0"/>
              </a:spcAft>
              <a:buSzPts val="1600"/>
              <a:buFont typeface="Comic Sans MS"/>
              <a:buChar char="–"/>
              <a:defRPr sz="1600"/>
            </a:lvl7pPr>
            <a:lvl8pPr indent="-330200" lvl="7" marL="3657600" algn="l">
              <a:lnSpc>
                <a:spcPct val="162500"/>
              </a:lnSpc>
              <a:spcBef>
                <a:spcPts val="0"/>
              </a:spcBef>
              <a:spcAft>
                <a:spcPts val="0"/>
              </a:spcAft>
              <a:buSzPts val="1600"/>
              <a:buFont typeface="Comic Sans MS"/>
              <a:buChar char="–"/>
              <a:defRPr sz="1600"/>
            </a:lvl8pPr>
            <a:lvl9pPr indent="-330200" lvl="8" marL="4114800" algn="l">
              <a:lnSpc>
                <a:spcPct val="162500"/>
              </a:lnSpc>
              <a:spcBef>
                <a:spcPts val="0"/>
              </a:spcBef>
              <a:spcAft>
                <a:spcPts val="0"/>
              </a:spcAft>
              <a:buSzPts val="1600"/>
              <a:buFont typeface="Comic Sans MS"/>
              <a:buChar char="–"/>
              <a:defRPr sz="1600"/>
            </a:lvl9pPr>
          </a:lstStyle>
          <a:p/>
        </p:txBody>
      </p:sp>
      <p:sp>
        <p:nvSpPr>
          <p:cNvPr id="36" name="Google Shape;36;p47"/>
          <p:cNvSpPr txBox="1"/>
          <p:nvPr>
            <p:ph idx="3" type="body"/>
          </p:nvPr>
        </p:nvSpPr>
        <p:spPr>
          <a:xfrm>
            <a:off x="4645025" y="1535113"/>
            <a:ext cx="4041775" cy="639762"/>
          </a:xfrm>
          <a:prstGeom prst="rect">
            <a:avLst/>
          </a:prstGeom>
          <a:noFill/>
          <a:ln>
            <a:noFill/>
          </a:ln>
        </p:spPr>
        <p:txBody>
          <a:bodyPr anchorCtr="0" anchor="b" bIns="46025" lIns="92075" spcFirstLastPara="1" rIns="92075" wrap="square" tIns="46025">
            <a:noAutofit/>
          </a:bodyPr>
          <a:lstStyle>
            <a:lvl1pPr indent="-228600" lvl="0" marL="457200" algn="l">
              <a:lnSpc>
                <a:spcPct val="108333"/>
              </a:lnSpc>
              <a:spcBef>
                <a:spcPts val="0"/>
              </a:spcBef>
              <a:spcAft>
                <a:spcPts val="0"/>
              </a:spcAft>
              <a:buSzPts val="1200"/>
              <a:buNone/>
              <a:defRPr b="1" sz="2400"/>
            </a:lvl1pPr>
            <a:lvl2pPr indent="-228600" lvl="1" marL="914400" algn="l">
              <a:lnSpc>
                <a:spcPct val="130000"/>
              </a:lnSpc>
              <a:spcBef>
                <a:spcPts val="0"/>
              </a:spcBef>
              <a:spcAft>
                <a:spcPts val="0"/>
              </a:spcAft>
              <a:buSzPts val="1000"/>
              <a:buNone/>
              <a:defRPr b="1" sz="2000"/>
            </a:lvl2pPr>
            <a:lvl3pPr indent="-228600" lvl="2" marL="1371600" algn="l">
              <a:lnSpc>
                <a:spcPct val="144444"/>
              </a:lnSpc>
              <a:spcBef>
                <a:spcPts val="0"/>
              </a:spcBef>
              <a:spcAft>
                <a:spcPts val="0"/>
              </a:spcAft>
              <a:buSzPts val="1440"/>
              <a:buFont typeface="Comic Sans MS"/>
              <a:buNone/>
              <a:defRPr b="1" sz="1800"/>
            </a:lvl3pPr>
            <a:lvl4pPr indent="-228600" lvl="3" marL="1828800" algn="l">
              <a:lnSpc>
                <a:spcPct val="162500"/>
              </a:lnSpc>
              <a:spcBef>
                <a:spcPts val="0"/>
              </a:spcBef>
              <a:spcAft>
                <a:spcPts val="0"/>
              </a:spcAft>
              <a:buSzPts val="1600"/>
              <a:buNone/>
              <a:defRPr b="1" sz="1600"/>
            </a:lvl4pPr>
            <a:lvl5pPr indent="-228600" lvl="4" marL="2286000" algn="l">
              <a:lnSpc>
                <a:spcPct val="162500"/>
              </a:lnSpc>
              <a:spcBef>
                <a:spcPts val="0"/>
              </a:spcBef>
              <a:spcAft>
                <a:spcPts val="0"/>
              </a:spcAft>
              <a:buSzPts val="1600"/>
              <a:buFont typeface="Comic Sans MS"/>
              <a:buNone/>
              <a:defRPr b="1" sz="1600"/>
            </a:lvl5pPr>
            <a:lvl6pPr indent="-228600" lvl="5" marL="2743200" algn="l">
              <a:lnSpc>
                <a:spcPct val="162500"/>
              </a:lnSpc>
              <a:spcBef>
                <a:spcPts val="0"/>
              </a:spcBef>
              <a:spcAft>
                <a:spcPts val="0"/>
              </a:spcAft>
              <a:buSzPts val="1600"/>
              <a:buFont typeface="Comic Sans MS"/>
              <a:buNone/>
              <a:defRPr b="1" sz="1600"/>
            </a:lvl6pPr>
            <a:lvl7pPr indent="-228600" lvl="6" marL="3200400" algn="l">
              <a:lnSpc>
                <a:spcPct val="162500"/>
              </a:lnSpc>
              <a:spcBef>
                <a:spcPts val="0"/>
              </a:spcBef>
              <a:spcAft>
                <a:spcPts val="0"/>
              </a:spcAft>
              <a:buSzPts val="1600"/>
              <a:buFont typeface="Comic Sans MS"/>
              <a:buNone/>
              <a:defRPr b="1" sz="1600"/>
            </a:lvl7pPr>
            <a:lvl8pPr indent="-228600" lvl="7" marL="3657600" algn="l">
              <a:lnSpc>
                <a:spcPct val="162500"/>
              </a:lnSpc>
              <a:spcBef>
                <a:spcPts val="0"/>
              </a:spcBef>
              <a:spcAft>
                <a:spcPts val="0"/>
              </a:spcAft>
              <a:buSzPts val="1600"/>
              <a:buFont typeface="Comic Sans MS"/>
              <a:buNone/>
              <a:defRPr b="1" sz="1600"/>
            </a:lvl8pPr>
            <a:lvl9pPr indent="-228600" lvl="8" marL="4114800" algn="l">
              <a:lnSpc>
                <a:spcPct val="162500"/>
              </a:lnSpc>
              <a:spcBef>
                <a:spcPts val="0"/>
              </a:spcBef>
              <a:spcAft>
                <a:spcPts val="0"/>
              </a:spcAft>
              <a:buSzPts val="1600"/>
              <a:buFont typeface="Comic Sans MS"/>
              <a:buNone/>
              <a:defRPr b="1" sz="1600"/>
            </a:lvl9pPr>
          </a:lstStyle>
          <a:p/>
        </p:txBody>
      </p:sp>
      <p:sp>
        <p:nvSpPr>
          <p:cNvPr id="37" name="Google Shape;37;p47"/>
          <p:cNvSpPr txBox="1"/>
          <p:nvPr>
            <p:ph idx="4" type="body"/>
          </p:nvPr>
        </p:nvSpPr>
        <p:spPr>
          <a:xfrm>
            <a:off x="4645025" y="2174875"/>
            <a:ext cx="4041775" cy="3951288"/>
          </a:xfrm>
          <a:prstGeom prst="rect">
            <a:avLst/>
          </a:prstGeom>
          <a:noFill/>
          <a:ln>
            <a:noFill/>
          </a:ln>
        </p:spPr>
        <p:txBody>
          <a:bodyPr anchorCtr="0" anchor="t" bIns="46025" lIns="92075" spcFirstLastPara="1" rIns="92075" wrap="square" tIns="46025">
            <a:noAutofit/>
          </a:bodyPr>
          <a:lstStyle>
            <a:lvl1pPr indent="-228600" lvl="0" marL="457200" algn="l">
              <a:lnSpc>
                <a:spcPct val="108333"/>
              </a:lnSpc>
              <a:spcBef>
                <a:spcPts val="0"/>
              </a:spcBef>
              <a:spcAft>
                <a:spcPts val="0"/>
              </a:spcAft>
              <a:buSzPts val="1400"/>
              <a:buNone/>
              <a:defRPr sz="2400"/>
            </a:lvl1pPr>
            <a:lvl2pPr indent="-292100" lvl="1" marL="914400" algn="l">
              <a:lnSpc>
                <a:spcPct val="130000"/>
              </a:lnSpc>
              <a:spcBef>
                <a:spcPts val="0"/>
              </a:spcBef>
              <a:spcAft>
                <a:spcPts val="0"/>
              </a:spcAft>
              <a:buSzPts val="1000"/>
              <a:buChar char="●"/>
              <a:defRPr sz="2000"/>
            </a:lvl2pPr>
            <a:lvl3pPr indent="-320039" lvl="2" marL="1371600" algn="l">
              <a:lnSpc>
                <a:spcPct val="144444"/>
              </a:lnSpc>
              <a:spcBef>
                <a:spcPts val="0"/>
              </a:spcBef>
              <a:spcAft>
                <a:spcPts val="0"/>
              </a:spcAft>
              <a:buSzPts val="1440"/>
              <a:buFont typeface="Comic Sans MS"/>
              <a:buChar char="–"/>
              <a:defRPr sz="1800"/>
            </a:lvl3pPr>
            <a:lvl4pPr indent="-330200" lvl="3" marL="1828800" algn="l">
              <a:lnSpc>
                <a:spcPct val="162500"/>
              </a:lnSpc>
              <a:spcBef>
                <a:spcPts val="0"/>
              </a:spcBef>
              <a:spcAft>
                <a:spcPts val="0"/>
              </a:spcAft>
              <a:buSzPts val="1600"/>
              <a:buChar char="🖉"/>
              <a:defRPr sz="1600"/>
            </a:lvl4pPr>
            <a:lvl5pPr indent="-330200" lvl="4" marL="2286000" algn="l">
              <a:lnSpc>
                <a:spcPct val="162500"/>
              </a:lnSpc>
              <a:spcBef>
                <a:spcPts val="0"/>
              </a:spcBef>
              <a:spcAft>
                <a:spcPts val="0"/>
              </a:spcAft>
              <a:buSzPts val="1600"/>
              <a:buFont typeface="Comic Sans MS"/>
              <a:buChar char="–"/>
              <a:defRPr sz="1600"/>
            </a:lvl5pPr>
            <a:lvl6pPr indent="-330200" lvl="5" marL="2743200" algn="l">
              <a:lnSpc>
                <a:spcPct val="162500"/>
              </a:lnSpc>
              <a:spcBef>
                <a:spcPts val="0"/>
              </a:spcBef>
              <a:spcAft>
                <a:spcPts val="0"/>
              </a:spcAft>
              <a:buSzPts val="1600"/>
              <a:buFont typeface="Comic Sans MS"/>
              <a:buChar char="–"/>
              <a:defRPr sz="1600"/>
            </a:lvl6pPr>
            <a:lvl7pPr indent="-330200" lvl="6" marL="3200400" algn="l">
              <a:lnSpc>
                <a:spcPct val="162500"/>
              </a:lnSpc>
              <a:spcBef>
                <a:spcPts val="0"/>
              </a:spcBef>
              <a:spcAft>
                <a:spcPts val="0"/>
              </a:spcAft>
              <a:buSzPts val="1600"/>
              <a:buFont typeface="Comic Sans MS"/>
              <a:buChar char="–"/>
              <a:defRPr sz="1600"/>
            </a:lvl7pPr>
            <a:lvl8pPr indent="-330200" lvl="7" marL="3657600" algn="l">
              <a:lnSpc>
                <a:spcPct val="162500"/>
              </a:lnSpc>
              <a:spcBef>
                <a:spcPts val="0"/>
              </a:spcBef>
              <a:spcAft>
                <a:spcPts val="0"/>
              </a:spcAft>
              <a:buSzPts val="1600"/>
              <a:buFont typeface="Comic Sans MS"/>
              <a:buChar char="–"/>
              <a:defRPr sz="1600"/>
            </a:lvl8pPr>
            <a:lvl9pPr indent="-330200" lvl="8" marL="4114800" algn="l">
              <a:lnSpc>
                <a:spcPct val="162500"/>
              </a:lnSpc>
              <a:spcBef>
                <a:spcPts val="0"/>
              </a:spcBef>
              <a:spcAft>
                <a:spcPts val="0"/>
              </a:spcAft>
              <a:buSzPts val="1600"/>
              <a:buFont typeface="Comic Sans MS"/>
              <a:buChar char="–"/>
              <a:defRPr sz="1600"/>
            </a:lvl9pPr>
          </a:lstStyle>
          <a:p/>
        </p:txBody>
      </p:sp>
      <p:sp>
        <p:nvSpPr>
          <p:cNvPr id="38" name="Google Shape;38;p47"/>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 name="Shape 39"/>
        <p:cNvGrpSpPr/>
        <p:nvPr/>
      </p:nvGrpSpPr>
      <p:grpSpPr>
        <a:xfrm>
          <a:off x="0" y="0"/>
          <a:ext cx="0" cy="0"/>
          <a:chOff x="0" y="0"/>
          <a:chExt cx="0" cy="0"/>
        </a:xfrm>
      </p:grpSpPr>
      <p:sp>
        <p:nvSpPr>
          <p:cNvPr id="40" name="Google Shape;40;p48"/>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lvl1pPr lvl="0" algn="l">
              <a:lnSpc>
                <a:spcPct val="70000"/>
              </a:lnSpc>
              <a:spcBef>
                <a:spcPts val="0"/>
              </a:spcBef>
              <a:spcAft>
                <a:spcPts val="0"/>
              </a:spcAft>
              <a:buSzPts val="1400"/>
              <a:buNone/>
              <a:defRPr/>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41" name="Google Shape;41;p48"/>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42" name="Shape 42"/>
        <p:cNvGrpSpPr/>
        <p:nvPr/>
      </p:nvGrpSpPr>
      <p:grpSpPr>
        <a:xfrm>
          <a:off x="0" y="0"/>
          <a:ext cx="0" cy="0"/>
          <a:chOff x="0" y="0"/>
          <a:chExt cx="0" cy="0"/>
        </a:xfrm>
      </p:grpSpPr>
      <p:sp>
        <p:nvSpPr>
          <p:cNvPr id="43" name="Google Shape;43;p49"/>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b="1" sz="2000"/>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44" name="Google Shape;44;p49"/>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228600" lvl="0" marL="457200" algn="l">
              <a:lnSpc>
                <a:spcPct val="81250"/>
              </a:lnSpc>
              <a:spcBef>
                <a:spcPts val="0"/>
              </a:spcBef>
              <a:spcAft>
                <a:spcPts val="0"/>
              </a:spcAft>
              <a:buSzPts val="1400"/>
              <a:buNone/>
              <a:defRPr sz="3200"/>
            </a:lvl1pPr>
            <a:lvl2pPr indent="-317500" lvl="1" marL="914400" algn="l">
              <a:lnSpc>
                <a:spcPct val="92857"/>
              </a:lnSpc>
              <a:spcBef>
                <a:spcPts val="0"/>
              </a:spcBef>
              <a:spcAft>
                <a:spcPts val="0"/>
              </a:spcAft>
              <a:buSzPts val="1400"/>
              <a:buChar char="●"/>
              <a:defRPr sz="2800"/>
            </a:lvl2pPr>
            <a:lvl3pPr indent="-350519" lvl="2" marL="1371600" algn="l">
              <a:lnSpc>
                <a:spcPct val="108333"/>
              </a:lnSpc>
              <a:spcBef>
                <a:spcPts val="0"/>
              </a:spcBef>
              <a:spcAft>
                <a:spcPts val="0"/>
              </a:spcAft>
              <a:buSzPts val="1920"/>
              <a:buFont typeface="Comic Sans MS"/>
              <a:buChar char="–"/>
              <a:defRPr sz="2400"/>
            </a:lvl3pPr>
            <a:lvl4pPr indent="-355600" lvl="3" marL="1828800" algn="l">
              <a:lnSpc>
                <a:spcPct val="130000"/>
              </a:lnSpc>
              <a:spcBef>
                <a:spcPts val="0"/>
              </a:spcBef>
              <a:spcAft>
                <a:spcPts val="0"/>
              </a:spcAft>
              <a:buSzPts val="2000"/>
              <a:buChar char="🖉"/>
              <a:defRPr sz="2000"/>
            </a:lvl4pPr>
            <a:lvl5pPr indent="-355600" lvl="4" marL="2286000" algn="l">
              <a:lnSpc>
                <a:spcPct val="130000"/>
              </a:lnSpc>
              <a:spcBef>
                <a:spcPts val="0"/>
              </a:spcBef>
              <a:spcAft>
                <a:spcPts val="0"/>
              </a:spcAft>
              <a:buSzPts val="2000"/>
              <a:buFont typeface="Comic Sans MS"/>
              <a:buChar char="–"/>
              <a:defRPr sz="2000"/>
            </a:lvl5pPr>
            <a:lvl6pPr indent="-355600" lvl="5" marL="2743200" algn="l">
              <a:lnSpc>
                <a:spcPct val="130000"/>
              </a:lnSpc>
              <a:spcBef>
                <a:spcPts val="0"/>
              </a:spcBef>
              <a:spcAft>
                <a:spcPts val="0"/>
              </a:spcAft>
              <a:buSzPts val="2000"/>
              <a:buFont typeface="Comic Sans MS"/>
              <a:buChar char="–"/>
              <a:defRPr sz="2000"/>
            </a:lvl6pPr>
            <a:lvl7pPr indent="-355600" lvl="6" marL="3200400" algn="l">
              <a:lnSpc>
                <a:spcPct val="130000"/>
              </a:lnSpc>
              <a:spcBef>
                <a:spcPts val="0"/>
              </a:spcBef>
              <a:spcAft>
                <a:spcPts val="0"/>
              </a:spcAft>
              <a:buSzPts val="2000"/>
              <a:buFont typeface="Comic Sans MS"/>
              <a:buChar char="–"/>
              <a:defRPr sz="2000"/>
            </a:lvl7pPr>
            <a:lvl8pPr indent="-355600" lvl="7" marL="3657600" algn="l">
              <a:lnSpc>
                <a:spcPct val="130000"/>
              </a:lnSpc>
              <a:spcBef>
                <a:spcPts val="0"/>
              </a:spcBef>
              <a:spcAft>
                <a:spcPts val="0"/>
              </a:spcAft>
              <a:buSzPts val="2000"/>
              <a:buFont typeface="Comic Sans MS"/>
              <a:buChar char="–"/>
              <a:defRPr sz="2000"/>
            </a:lvl8pPr>
            <a:lvl9pPr indent="-355600" lvl="8" marL="4114800" algn="l">
              <a:lnSpc>
                <a:spcPct val="130000"/>
              </a:lnSpc>
              <a:spcBef>
                <a:spcPts val="0"/>
              </a:spcBef>
              <a:spcAft>
                <a:spcPts val="0"/>
              </a:spcAft>
              <a:buSzPts val="2000"/>
              <a:buFont typeface="Comic Sans MS"/>
              <a:buChar char="–"/>
              <a:defRPr sz="2000"/>
            </a:lvl9pPr>
          </a:lstStyle>
          <a:p/>
        </p:txBody>
      </p:sp>
      <p:sp>
        <p:nvSpPr>
          <p:cNvPr id="45" name="Google Shape;45;p49"/>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algn="l">
              <a:lnSpc>
                <a:spcPct val="185714"/>
              </a:lnSpc>
              <a:spcBef>
                <a:spcPts val="0"/>
              </a:spcBef>
              <a:spcAft>
                <a:spcPts val="0"/>
              </a:spcAft>
              <a:buSzPts val="700"/>
              <a:buNone/>
              <a:defRPr sz="1400"/>
            </a:lvl1pPr>
            <a:lvl2pPr indent="-228600" lvl="1" marL="914400" algn="l">
              <a:lnSpc>
                <a:spcPct val="216666"/>
              </a:lnSpc>
              <a:spcBef>
                <a:spcPts val="0"/>
              </a:spcBef>
              <a:spcAft>
                <a:spcPts val="0"/>
              </a:spcAft>
              <a:buSzPts val="600"/>
              <a:buNone/>
              <a:defRPr sz="1200"/>
            </a:lvl2pPr>
            <a:lvl3pPr indent="-228600" lvl="2" marL="1371600" algn="l">
              <a:lnSpc>
                <a:spcPct val="260000"/>
              </a:lnSpc>
              <a:spcBef>
                <a:spcPts val="0"/>
              </a:spcBef>
              <a:spcAft>
                <a:spcPts val="0"/>
              </a:spcAft>
              <a:buSzPts val="800"/>
              <a:buFont typeface="Comic Sans MS"/>
              <a:buNone/>
              <a:defRPr sz="1000"/>
            </a:lvl3pPr>
            <a:lvl4pPr indent="-228600" lvl="3" marL="1828800" algn="l">
              <a:lnSpc>
                <a:spcPct val="288888"/>
              </a:lnSpc>
              <a:spcBef>
                <a:spcPts val="0"/>
              </a:spcBef>
              <a:spcAft>
                <a:spcPts val="0"/>
              </a:spcAft>
              <a:buSzPts val="900"/>
              <a:buNone/>
              <a:defRPr sz="900"/>
            </a:lvl4pPr>
            <a:lvl5pPr indent="-228600" lvl="4" marL="2286000" algn="l">
              <a:lnSpc>
                <a:spcPct val="288888"/>
              </a:lnSpc>
              <a:spcBef>
                <a:spcPts val="0"/>
              </a:spcBef>
              <a:spcAft>
                <a:spcPts val="0"/>
              </a:spcAft>
              <a:buSzPts val="900"/>
              <a:buFont typeface="Comic Sans MS"/>
              <a:buNone/>
              <a:defRPr sz="900"/>
            </a:lvl5pPr>
            <a:lvl6pPr indent="-228600" lvl="5" marL="2743200" algn="l">
              <a:lnSpc>
                <a:spcPct val="288888"/>
              </a:lnSpc>
              <a:spcBef>
                <a:spcPts val="0"/>
              </a:spcBef>
              <a:spcAft>
                <a:spcPts val="0"/>
              </a:spcAft>
              <a:buSzPts val="900"/>
              <a:buFont typeface="Comic Sans MS"/>
              <a:buNone/>
              <a:defRPr sz="900"/>
            </a:lvl6pPr>
            <a:lvl7pPr indent="-228600" lvl="6" marL="3200400" algn="l">
              <a:lnSpc>
                <a:spcPct val="288888"/>
              </a:lnSpc>
              <a:spcBef>
                <a:spcPts val="0"/>
              </a:spcBef>
              <a:spcAft>
                <a:spcPts val="0"/>
              </a:spcAft>
              <a:buSzPts val="900"/>
              <a:buFont typeface="Comic Sans MS"/>
              <a:buNone/>
              <a:defRPr sz="900"/>
            </a:lvl7pPr>
            <a:lvl8pPr indent="-228600" lvl="7" marL="3657600" algn="l">
              <a:lnSpc>
                <a:spcPct val="288888"/>
              </a:lnSpc>
              <a:spcBef>
                <a:spcPts val="0"/>
              </a:spcBef>
              <a:spcAft>
                <a:spcPts val="0"/>
              </a:spcAft>
              <a:buSzPts val="900"/>
              <a:buFont typeface="Comic Sans MS"/>
              <a:buNone/>
              <a:defRPr sz="900"/>
            </a:lvl8pPr>
            <a:lvl9pPr indent="-228600" lvl="8" marL="4114800" algn="l">
              <a:lnSpc>
                <a:spcPct val="288888"/>
              </a:lnSpc>
              <a:spcBef>
                <a:spcPts val="0"/>
              </a:spcBef>
              <a:spcAft>
                <a:spcPts val="0"/>
              </a:spcAft>
              <a:buSzPts val="900"/>
              <a:buFont typeface="Comic Sans MS"/>
              <a:buNone/>
              <a:defRPr sz="900"/>
            </a:lvl9pPr>
          </a:lstStyle>
          <a:p/>
        </p:txBody>
      </p:sp>
      <p:sp>
        <p:nvSpPr>
          <p:cNvPr id="46" name="Google Shape;46;p49"/>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7" name="Shape 47"/>
        <p:cNvGrpSpPr/>
        <p:nvPr/>
      </p:nvGrpSpPr>
      <p:grpSpPr>
        <a:xfrm>
          <a:off x="0" y="0"/>
          <a:ext cx="0" cy="0"/>
          <a:chOff x="0" y="0"/>
          <a:chExt cx="0" cy="0"/>
        </a:xfrm>
      </p:grpSpPr>
      <p:sp>
        <p:nvSpPr>
          <p:cNvPr id="48" name="Google Shape;48;p50"/>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algn="l">
              <a:lnSpc>
                <a:spcPct val="70000"/>
              </a:lnSpc>
              <a:spcBef>
                <a:spcPts val="0"/>
              </a:spcBef>
              <a:spcAft>
                <a:spcPts val="0"/>
              </a:spcAft>
              <a:buSzPts val="1400"/>
              <a:buNone/>
              <a:defRPr b="1" sz="2000"/>
            </a:lvl1pPr>
            <a:lvl2pPr lvl="1" algn="ctr">
              <a:lnSpc>
                <a:spcPct val="70000"/>
              </a:lnSpc>
              <a:spcBef>
                <a:spcPts val="0"/>
              </a:spcBef>
              <a:spcAft>
                <a:spcPts val="0"/>
              </a:spcAft>
              <a:buSzPts val="1400"/>
              <a:buNone/>
              <a:defRPr/>
            </a:lvl2pPr>
            <a:lvl3pPr lvl="2" algn="ctr">
              <a:lnSpc>
                <a:spcPct val="70000"/>
              </a:lnSpc>
              <a:spcBef>
                <a:spcPts val="0"/>
              </a:spcBef>
              <a:spcAft>
                <a:spcPts val="0"/>
              </a:spcAft>
              <a:buSzPts val="1400"/>
              <a:buNone/>
              <a:defRPr/>
            </a:lvl3pPr>
            <a:lvl4pPr lvl="3" algn="ctr">
              <a:lnSpc>
                <a:spcPct val="70000"/>
              </a:lnSpc>
              <a:spcBef>
                <a:spcPts val="0"/>
              </a:spcBef>
              <a:spcAft>
                <a:spcPts val="0"/>
              </a:spcAft>
              <a:buSzPts val="1400"/>
              <a:buNone/>
              <a:defRPr/>
            </a:lvl4pPr>
            <a:lvl5pPr lvl="4" algn="ctr">
              <a:lnSpc>
                <a:spcPct val="70000"/>
              </a:lnSpc>
              <a:spcBef>
                <a:spcPts val="0"/>
              </a:spcBef>
              <a:spcAft>
                <a:spcPts val="0"/>
              </a:spcAft>
              <a:buSzPts val="1400"/>
              <a:buNone/>
              <a:defRPr/>
            </a:lvl5pPr>
            <a:lvl6pPr lvl="5" algn="ctr">
              <a:lnSpc>
                <a:spcPct val="70000"/>
              </a:lnSpc>
              <a:spcBef>
                <a:spcPts val="0"/>
              </a:spcBef>
              <a:spcAft>
                <a:spcPts val="0"/>
              </a:spcAft>
              <a:buSzPts val="1400"/>
              <a:buNone/>
              <a:defRPr/>
            </a:lvl6pPr>
            <a:lvl7pPr lvl="6" algn="ctr">
              <a:lnSpc>
                <a:spcPct val="70000"/>
              </a:lnSpc>
              <a:spcBef>
                <a:spcPts val="0"/>
              </a:spcBef>
              <a:spcAft>
                <a:spcPts val="0"/>
              </a:spcAft>
              <a:buSzPts val="1400"/>
              <a:buNone/>
              <a:defRPr/>
            </a:lvl7pPr>
            <a:lvl8pPr lvl="7" algn="ctr">
              <a:lnSpc>
                <a:spcPct val="70000"/>
              </a:lnSpc>
              <a:spcBef>
                <a:spcPts val="0"/>
              </a:spcBef>
              <a:spcAft>
                <a:spcPts val="0"/>
              </a:spcAft>
              <a:buSzPts val="1400"/>
              <a:buNone/>
              <a:defRPr/>
            </a:lvl8pPr>
            <a:lvl9pPr lvl="8" algn="ctr">
              <a:lnSpc>
                <a:spcPct val="70000"/>
              </a:lnSpc>
              <a:spcBef>
                <a:spcPts val="0"/>
              </a:spcBef>
              <a:spcAft>
                <a:spcPts val="0"/>
              </a:spcAft>
              <a:buSzPts val="1400"/>
              <a:buNone/>
              <a:defRPr/>
            </a:lvl9pPr>
          </a:lstStyle>
          <a:p/>
        </p:txBody>
      </p:sp>
      <p:sp>
        <p:nvSpPr>
          <p:cNvPr id="49" name="Google Shape;49;p50"/>
          <p:cNvSpPr/>
          <p:nvPr>
            <p:ph idx="2" type="pic"/>
          </p:nvPr>
        </p:nvSpPr>
        <p:spPr>
          <a:xfrm>
            <a:off x="1792288" y="612775"/>
            <a:ext cx="5486400" cy="4114800"/>
          </a:xfrm>
          <a:prstGeom prst="rect">
            <a:avLst/>
          </a:prstGeom>
          <a:noFill/>
          <a:ln>
            <a:noFill/>
          </a:ln>
        </p:spPr>
      </p:sp>
      <p:sp>
        <p:nvSpPr>
          <p:cNvPr id="50" name="Google Shape;50;p50"/>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algn="l">
              <a:lnSpc>
                <a:spcPct val="185714"/>
              </a:lnSpc>
              <a:spcBef>
                <a:spcPts val="0"/>
              </a:spcBef>
              <a:spcAft>
                <a:spcPts val="0"/>
              </a:spcAft>
              <a:buSzPts val="700"/>
              <a:buNone/>
              <a:defRPr sz="1400"/>
            </a:lvl1pPr>
            <a:lvl2pPr indent="-228600" lvl="1" marL="914400" algn="l">
              <a:lnSpc>
                <a:spcPct val="216666"/>
              </a:lnSpc>
              <a:spcBef>
                <a:spcPts val="0"/>
              </a:spcBef>
              <a:spcAft>
                <a:spcPts val="0"/>
              </a:spcAft>
              <a:buSzPts val="600"/>
              <a:buNone/>
              <a:defRPr sz="1200"/>
            </a:lvl2pPr>
            <a:lvl3pPr indent="-228600" lvl="2" marL="1371600" algn="l">
              <a:lnSpc>
                <a:spcPct val="260000"/>
              </a:lnSpc>
              <a:spcBef>
                <a:spcPts val="0"/>
              </a:spcBef>
              <a:spcAft>
                <a:spcPts val="0"/>
              </a:spcAft>
              <a:buSzPts val="800"/>
              <a:buFont typeface="Comic Sans MS"/>
              <a:buNone/>
              <a:defRPr sz="1000"/>
            </a:lvl3pPr>
            <a:lvl4pPr indent="-228600" lvl="3" marL="1828800" algn="l">
              <a:lnSpc>
                <a:spcPct val="288888"/>
              </a:lnSpc>
              <a:spcBef>
                <a:spcPts val="0"/>
              </a:spcBef>
              <a:spcAft>
                <a:spcPts val="0"/>
              </a:spcAft>
              <a:buSzPts val="900"/>
              <a:buNone/>
              <a:defRPr sz="900"/>
            </a:lvl4pPr>
            <a:lvl5pPr indent="-228600" lvl="4" marL="2286000" algn="l">
              <a:lnSpc>
                <a:spcPct val="288888"/>
              </a:lnSpc>
              <a:spcBef>
                <a:spcPts val="0"/>
              </a:spcBef>
              <a:spcAft>
                <a:spcPts val="0"/>
              </a:spcAft>
              <a:buSzPts val="900"/>
              <a:buFont typeface="Comic Sans MS"/>
              <a:buNone/>
              <a:defRPr sz="900"/>
            </a:lvl5pPr>
            <a:lvl6pPr indent="-228600" lvl="5" marL="2743200" algn="l">
              <a:lnSpc>
                <a:spcPct val="288888"/>
              </a:lnSpc>
              <a:spcBef>
                <a:spcPts val="0"/>
              </a:spcBef>
              <a:spcAft>
                <a:spcPts val="0"/>
              </a:spcAft>
              <a:buSzPts val="900"/>
              <a:buFont typeface="Comic Sans MS"/>
              <a:buNone/>
              <a:defRPr sz="900"/>
            </a:lvl6pPr>
            <a:lvl7pPr indent="-228600" lvl="6" marL="3200400" algn="l">
              <a:lnSpc>
                <a:spcPct val="288888"/>
              </a:lnSpc>
              <a:spcBef>
                <a:spcPts val="0"/>
              </a:spcBef>
              <a:spcAft>
                <a:spcPts val="0"/>
              </a:spcAft>
              <a:buSzPts val="900"/>
              <a:buFont typeface="Comic Sans MS"/>
              <a:buNone/>
              <a:defRPr sz="900"/>
            </a:lvl7pPr>
            <a:lvl8pPr indent="-228600" lvl="7" marL="3657600" algn="l">
              <a:lnSpc>
                <a:spcPct val="288888"/>
              </a:lnSpc>
              <a:spcBef>
                <a:spcPts val="0"/>
              </a:spcBef>
              <a:spcAft>
                <a:spcPts val="0"/>
              </a:spcAft>
              <a:buSzPts val="900"/>
              <a:buFont typeface="Comic Sans MS"/>
              <a:buNone/>
              <a:defRPr sz="900"/>
            </a:lvl8pPr>
            <a:lvl9pPr indent="-228600" lvl="8" marL="4114800" algn="l">
              <a:lnSpc>
                <a:spcPct val="288888"/>
              </a:lnSpc>
              <a:spcBef>
                <a:spcPts val="0"/>
              </a:spcBef>
              <a:spcAft>
                <a:spcPts val="0"/>
              </a:spcAft>
              <a:buSzPts val="900"/>
              <a:buFont typeface="Comic Sans MS"/>
              <a:buNone/>
              <a:defRPr sz="900"/>
            </a:lvl9pPr>
          </a:lstStyle>
          <a:p/>
        </p:txBody>
      </p:sp>
      <p:sp>
        <p:nvSpPr>
          <p:cNvPr id="51" name="Google Shape;51;p50"/>
          <p:cNvSpPr txBox="1"/>
          <p:nvPr>
            <p:ph idx="12" type="sldNum"/>
          </p:nvPr>
        </p:nvSpPr>
        <p:spPr>
          <a:xfrm>
            <a:off x="7239000" y="6629400"/>
            <a:ext cx="1905000" cy="2286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sz="1800">
                <a:solidFill>
                  <a:schemeClr val="dk1"/>
                </a:solidFill>
                <a:latin typeface="Comic Sans MS"/>
                <a:ea typeface="Comic Sans MS"/>
                <a:cs typeface="Comic Sans MS"/>
                <a:sym typeface="Comic Sans MS"/>
              </a:defRPr>
            </a:lvl1pPr>
            <a:lvl2pPr indent="0" lvl="1" marL="0" marR="0" rtl="0" algn="l">
              <a:spcBef>
                <a:spcPts val="0"/>
              </a:spcBef>
              <a:spcAft>
                <a:spcPts val="0"/>
              </a:spcAft>
              <a:buNone/>
              <a:defRPr sz="1800">
                <a:solidFill>
                  <a:schemeClr val="dk1"/>
                </a:solidFill>
                <a:latin typeface="Comic Sans MS"/>
                <a:ea typeface="Comic Sans MS"/>
                <a:cs typeface="Comic Sans MS"/>
                <a:sym typeface="Comic Sans MS"/>
              </a:defRPr>
            </a:lvl2pPr>
            <a:lvl3pPr indent="0" lvl="2" marL="0" marR="0" rtl="0" algn="l">
              <a:spcBef>
                <a:spcPts val="0"/>
              </a:spcBef>
              <a:spcAft>
                <a:spcPts val="0"/>
              </a:spcAft>
              <a:buNone/>
              <a:defRPr sz="1800">
                <a:solidFill>
                  <a:schemeClr val="dk1"/>
                </a:solidFill>
                <a:latin typeface="Comic Sans MS"/>
                <a:ea typeface="Comic Sans MS"/>
                <a:cs typeface="Comic Sans MS"/>
                <a:sym typeface="Comic Sans MS"/>
              </a:defRPr>
            </a:lvl3pPr>
            <a:lvl4pPr indent="0" lvl="3" marL="0" marR="0" rtl="0" algn="l">
              <a:spcBef>
                <a:spcPts val="0"/>
              </a:spcBef>
              <a:spcAft>
                <a:spcPts val="0"/>
              </a:spcAft>
              <a:buNone/>
              <a:defRPr sz="1800">
                <a:solidFill>
                  <a:schemeClr val="dk1"/>
                </a:solidFill>
                <a:latin typeface="Comic Sans MS"/>
                <a:ea typeface="Comic Sans MS"/>
                <a:cs typeface="Comic Sans MS"/>
                <a:sym typeface="Comic Sans MS"/>
              </a:defRPr>
            </a:lvl4pPr>
            <a:lvl5pPr indent="0" lvl="4" marL="0" marR="0" rtl="0" algn="l">
              <a:spcBef>
                <a:spcPts val="0"/>
              </a:spcBef>
              <a:spcAft>
                <a:spcPts val="0"/>
              </a:spcAft>
              <a:buNone/>
              <a:defRPr sz="1800">
                <a:solidFill>
                  <a:schemeClr val="dk1"/>
                </a:solidFill>
                <a:latin typeface="Comic Sans MS"/>
                <a:ea typeface="Comic Sans MS"/>
                <a:cs typeface="Comic Sans MS"/>
                <a:sym typeface="Comic Sans MS"/>
              </a:defRPr>
            </a:lvl5pPr>
            <a:lvl6pPr indent="0" lvl="5" marL="0" marR="0" rtl="0" algn="l">
              <a:spcBef>
                <a:spcPts val="0"/>
              </a:spcBef>
              <a:spcAft>
                <a:spcPts val="0"/>
              </a:spcAft>
              <a:buNone/>
              <a:defRPr sz="1800">
                <a:solidFill>
                  <a:schemeClr val="dk1"/>
                </a:solidFill>
                <a:latin typeface="Comic Sans MS"/>
                <a:ea typeface="Comic Sans MS"/>
                <a:cs typeface="Comic Sans MS"/>
                <a:sym typeface="Comic Sans MS"/>
              </a:defRPr>
            </a:lvl6pPr>
            <a:lvl7pPr indent="0" lvl="6" marL="0" marR="0" rtl="0" algn="l">
              <a:spcBef>
                <a:spcPts val="0"/>
              </a:spcBef>
              <a:spcAft>
                <a:spcPts val="0"/>
              </a:spcAft>
              <a:buNone/>
              <a:defRPr sz="1800">
                <a:solidFill>
                  <a:schemeClr val="dk1"/>
                </a:solidFill>
                <a:latin typeface="Comic Sans MS"/>
                <a:ea typeface="Comic Sans MS"/>
                <a:cs typeface="Comic Sans MS"/>
                <a:sym typeface="Comic Sans MS"/>
              </a:defRPr>
            </a:lvl7pPr>
            <a:lvl8pPr indent="0" lvl="7" marL="0" marR="0" rtl="0" algn="l">
              <a:spcBef>
                <a:spcPts val="0"/>
              </a:spcBef>
              <a:spcAft>
                <a:spcPts val="0"/>
              </a:spcAft>
              <a:buNone/>
              <a:defRPr sz="1800">
                <a:solidFill>
                  <a:schemeClr val="dk1"/>
                </a:solidFill>
                <a:latin typeface="Comic Sans MS"/>
                <a:ea typeface="Comic Sans MS"/>
                <a:cs typeface="Comic Sans MS"/>
                <a:sym typeface="Comic Sans MS"/>
              </a:defRPr>
            </a:lvl8pPr>
            <a:lvl9pPr indent="0" lvl="8" marL="0" marR="0" rtl="0" algn="l">
              <a:spcBef>
                <a:spcPts val="0"/>
              </a:spcBef>
              <a:spcAft>
                <a:spcPts val="0"/>
              </a:spcAft>
              <a:buNone/>
              <a:defRPr sz="1800">
                <a:solidFill>
                  <a:schemeClr val="dk1"/>
                </a:solidFill>
                <a:latin typeface="Comic Sans MS"/>
                <a:ea typeface="Comic Sans MS"/>
                <a:cs typeface="Comic Sans MS"/>
                <a:sym typeface="Comic Sans MS"/>
              </a:defRPr>
            </a:lvl9pPr>
          </a:lstStyle>
          <a:p>
            <a:pPr indent="0" lvl="0" marL="0" rtl="0" algn="l">
              <a:spcBef>
                <a:spcPts val="0"/>
              </a:spcBef>
              <a:spcAft>
                <a:spcPts val="0"/>
              </a:spcAft>
              <a:buNone/>
            </a:pPr>
            <a:fld id="{00000000-1234-1234-1234-123412341234}" type="slidenum">
              <a:rPr lang="en-US"/>
              <a:t>‹#›</a:t>
            </a:fld>
            <a:endParaRPr sz="140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lvl1pPr lvl="0" marR="0" rtl="0" algn="l">
              <a:lnSpc>
                <a:spcPct val="70000"/>
              </a:lnSpc>
              <a:spcBef>
                <a:spcPts val="0"/>
              </a:spcBef>
              <a:spcAft>
                <a:spcPts val="0"/>
              </a:spcAft>
              <a:buSzPts val="1400"/>
              <a:buNone/>
              <a:defRPr b="0" i="0" sz="2000" u="none" cap="none" strike="noStrike">
                <a:solidFill>
                  <a:srgbClr val="000000"/>
                </a:solidFill>
                <a:latin typeface="Arial"/>
                <a:ea typeface="Arial"/>
                <a:cs typeface="Arial"/>
                <a:sym typeface="Arial"/>
              </a:defRPr>
            </a:lvl1pPr>
            <a:lvl2pPr lvl="1"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2pPr>
            <a:lvl3pPr lvl="2"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3pPr>
            <a:lvl4pPr lvl="3"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4pPr>
            <a:lvl5pPr lvl="4"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5pPr>
            <a:lvl6pPr lvl="5"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6pPr>
            <a:lvl7pPr lvl="6"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7pPr>
            <a:lvl8pPr lvl="7"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8pPr>
            <a:lvl9pPr lvl="8" marR="0" rtl="0" algn="ctr">
              <a:lnSpc>
                <a:spcPct val="70000"/>
              </a:lnSpc>
              <a:spcBef>
                <a:spcPts val="0"/>
              </a:spcBef>
              <a:spcAft>
                <a:spcPts val="0"/>
              </a:spcAft>
              <a:buSzPts val="1400"/>
              <a:buNone/>
              <a:defRPr b="0" i="0" sz="2000" u="none" cap="none" strike="noStrike">
                <a:solidFill>
                  <a:schemeClr val="hlink"/>
                </a:solidFill>
                <a:latin typeface="Comic Sans MS"/>
                <a:ea typeface="Comic Sans MS"/>
                <a:cs typeface="Comic Sans MS"/>
                <a:sym typeface="Comic Sans MS"/>
              </a:defRPr>
            </a:lvl9pPr>
          </a:lstStyle>
          <a:p/>
        </p:txBody>
      </p:sp>
      <p:sp>
        <p:nvSpPr>
          <p:cNvPr id="11" name="Google Shape;11;p41"/>
          <p:cNvSpPr txBox="1"/>
          <p:nvPr>
            <p:ph idx="1" type="body"/>
          </p:nvPr>
        </p:nvSpPr>
        <p:spPr>
          <a:xfrm>
            <a:off x="609600" y="914400"/>
            <a:ext cx="7848600" cy="5410200"/>
          </a:xfrm>
          <a:prstGeom prst="rect">
            <a:avLst/>
          </a:prstGeom>
          <a:noFill/>
          <a:ln>
            <a:noFill/>
          </a:ln>
        </p:spPr>
        <p:txBody>
          <a:bodyPr anchorCtr="0" anchor="t" bIns="46025" lIns="92075" spcFirstLastPara="1" rIns="92075" wrap="square" tIns="46025">
            <a:noAutofit/>
          </a:bodyPr>
          <a:lstStyle>
            <a:lvl1pPr indent="-228600" lvl="0" marL="457200" marR="0" rtl="0" algn="l">
              <a:lnSpc>
                <a:spcPct val="144444"/>
              </a:lnSpc>
              <a:spcBef>
                <a:spcPts val="0"/>
              </a:spcBef>
              <a:spcAft>
                <a:spcPts val="0"/>
              </a:spcAft>
              <a:buSzPts val="1400"/>
              <a:buNone/>
              <a:defRPr b="0" i="0" sz="1800" u="none" cap="none" strike="noStrike">
                <a:solidFill>
                  <a:srgbClr val="003399"/>
                </a:solidFill>
                <a:latin typeface="Comic Sans MS"/>
                <a:ea typeface="Comic Sans MS"/>
                <a:cs typeface="Comic Sans MS"/>
                <a:sym typeface="Comic Sans MS"/>
              </a:defRPr>
            </a:lvl1pPr>
            <a:lvl2pPr indent="-285750" lvl="1" marL="914400" marR="0" rtl="0" algn="l">
              <a:lnSpc>
                <a:spcPct val="144444"/>
              </a:lnSpc>
              <a:spcBef>
                <a:spcPts val="0"/>
              </a:spcBef>
              <a:spcAft>
                <a:spcPts val="0"/>
              </a:spcAft>
              <a:buClr>
                <a:schemeClr val="dk1"/>
              </a:buClr>
              <a:buSzPts val="900"/>
              <a:buFont typeface="Arial"/>
              <a:buChar char="●"/>
              <a:defRPr b="0" i="0" sz="1800" u="none" cap="none" strike="noStrike">
                <a:solidFill>
                  <a:schemeClr val="dk1"/>
                </a:solidFill>
                <a:latin typeface="Comic Sans MS"/>
                <a:ea typeface="Comic Sans MS"/>
                <a:cs typeface="Comic Sans MS"/>
                <a:sym typeface="Comic Sans MS"/>
              </a:defRPr>
            </a:lvl2pPr>
            <a:lvl3pPr indent="-320039" lvl="2" marL="1371600" marR="0" rtl="0" algn="l">
              <a:lnSpc>
                <a:spcPct val="144444"/>
              </a:lnSpc>
              <a:spcBef>
                <a:spcPts val="0"/>
              </a:spcBef>
              <a:spcAft>
                <a:spcPts val="0"/>
              </a:spcAft>
              <a:buClr>
                <a:schemeClr val="dk1"/>
              </a:buClr>
              <a:buSzPts val="1440"/>
              <a:buFont typeface="Comic Sans MS"/>
              <a:buChar char="–"/>
              <a:defRPr b="0" i="0" sz="1800" u="none" cap="none" strike="noStrike">
                <a:solidFill>
                  <a:schemeClr val="dk1"/>
                </a:solidFill>
                <a:latin typeface="Comic Sans MS"/>
                <a:ea typeface="Comic Sans MS"/>
                <a:cs typeface="Comic Sans MS"/>
                <a:sym typeface="Comic Sans MS"/>
              </a:defRPr>
            </a:lvl3pPr>
            <a:lvl4pPr indent="-342900" lvl="3" marL="1828800" marR="0" rtl="0" algn="l">
              <a:lnSpc>
                <a:spcPct val="144444"/>
              </a:lnSpc>
              <a:spcBef>
                <a:spcPts val="0"/>
              </a:spcBef>
              <a:spcAft>
                <a:spcPts val="0"/>
              </a:spcAft>
              <a:buClr>
                <a:schemeClr val="dk1"/>
              </a:buClr>
              <a:buSzPts val="1800"/>
              <a:buFont typeface="Noto Sans Symbols"/>
              <a:buChar char="🖉"/>
              <a:defRPr b="0" i="0" sz="1800" u="none" cap="none" strike="noStrike">
                <a:solidFill>
                  <a:schemeClr val="dk1"/>
                </a:solidFill>
                <a:latin typeface="Comic Sans MS"/>
                <a:ea typeface="Comic Sans MS"/>
                <a:cs typeface="Comic Sans MS"/>
                <a:sym typeface="Comic Sans MS"/>
              </a:defRPr>
            </a:lvl4pPr>
            <a:lvl5pPr indent="-342900" lvl="4" marL="2286000" marR="0" rtl="0" algn="l">
              <a:lnSpc>
                <a:spcPct val="144444"/>
              </a:lnSpc>
              <a:spcBef>
                <a:spcPts val="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5pPr>
            <a:lvl6pPr indent="-342900" lvl="5" marL="2743200" marR="0" rtl="0" algn="l">
              <a:lnSpc>
                <a:spcPct val="144444"/>
              </a:lnSpc>
              <a:spcBef>
                <a:spcPts val="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144444"/>
              </a:lnSpc>
              <a:spcBef>
                <a:spcPts val="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144444"/>
              </a:lnSpc>
              <a:spcBef>
                <a:spcPts val="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144444"/>
              </a:lnSpc>
              <a:spcBef>
                <a:spcPts val="0"/>
              </a:spcBef>
              <a:spcAft>
                <a:spcPts val="0"/>
              </a:spcAft>
              <a:buClr>
                <a:schemeClr val="dk1"/>
              </a:buClr>
              <a:buSzPts val="1800"/>
              <a:buFont typeface="Comic Sans MS"/>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12" name="Google Shape;12;p41"/>
          <p:cNvCxnSpPr/>
          <p:nvPr/>
        </p:nvCxnSpPr>
        <p:spPr>
          <a:xfrm flipH="1" rot="10800000">
            <a:off x="596672" y="596626"/>
            <a:ext cx="7841976" cy="17047"/>
          </a:xfrm>
          <a:prstGeom prst="straightConnector1">
            <a:avLst/>
          </a:prstGeom>
          <a:solidFill>
            <a:schemeClr val="dk2"/>
          </a:solidFill>
          <a:ln cap="flat" cmpd="sng" w="19050">
            <a:solidFill>
              <a:schemeClr val="dk1"/>
            </a:solidFill>
            <a:prstDash val="solid"/>
            <a:round/>
            <a:headEnd len="sm" w="sm" type="none"/>
            <a:tailEnd len="sm" w="sm" type="none"/>
          </a:ln>
        </p:spPr>
      </p:cxnSp>
      <p:sp>
        <p:nvSpPr>
          <p:cNvPr id="13" name="Google Shape;13;p41"/>
          <p:cNvSpPr txBox="1"/>
          <p:nvPr/>
        </p:nvSpPr>
        <p:spPr>
          <a:xfrm>
            <a:off x="596672" y="6578262"/>
            <a:ext cx="7861528" cy="2286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rPr b="0" i="0" lang="en-US" sz="1000" u="none" cap="none" strike="noStrike">
                <a:solidFill>
                  <a:srgbClr val="595959"/>
                </a:solidFill>
                <a:latin typeface="Arial"/>
                <a:ea typeface="Arial"/>
                <a:cs typeface="Arial"/>
                <a:sym typeface="Arial"/>
              </a:rPr>
              <a:t>Intro to CS, Reichman University, lecture 8-1                                                                                                                           slide </a:t>
            </a:r>
            <a:fld id="{00000000-1234-1234-1234-123412341234}" type="slidenum">
              <a:rPr b="0" i="0" lang="en-US" sz="1000" u="none" cap="none" strike="noStrike">
                <a:solidFill>
                  <a:srgbClr val="595959"/>
                </a:solidFill>
                <a:latin typeface="Arial"/>
                <a:ea typeface="Arial"/>
                <a:cs typeface="Arial"/>
                <a:sym typeface="Arial"/>
              </a:rPr>
              <a:t>‹#›</a:t>
            </a:fld>
            <a:endParaRPr b="0" i="0" sz="1000" u="none" cap="none" strike="noStrike">
              <a:solidFill>
                <a:srgbClr val="595959"/>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vmlDrawing" Target="../drawings/vmlDrawing1.vml"/><Relationship Id="rId4" Type="http://schemas.openxmlformats.org/officeDocument/2006/relationships/oleObject" Target="../embeddings/oleObject1.bin"/><Relationship Id="rId5" Type="http://schemas.openxmlformats.org/officeDocument/2006/relationships/oleObject" Target="../embeddings/oleObject1.bin"/><Relationship Id="rId6"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hyperlink" Target="https://introcs.cs.princeton.edu/java/stdlib/javadoc/StdDraw.html"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 Id="rId4" Type="http://schemas.openxmlformats.org/officeDocument/2006/relationships/image" Target="../media/image17.png"/><Relationship Id="rId5" Type="http://schemas.openxmlformats.org/officeDocument/2006/relationships/image" Target="../media/image28.png"/><Relationship Id="rId6" Type="http://schemas.openxmlformats.org/officeDocument/2006/relationships/image" Target="../media/image13.png"/><Relationship Id="rId7" Type="http://schemas.openxmlformats.org/officeDocument/2006/relationships/image" Target="../media/image19.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24.jpg"/><Relationship Id="rId5"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5.png"/><Relationship Id="rId5"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2.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9.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vmlDrawing" Target="../drawings/vmlDrawing2.vml"/><Relationship Id="rId4" Type="http://schemas.openxmlformats.org/officeDocument/2006/relationships/oleObject" Target="../embeddings/oleObject2.bin"/><Relationship Id="rId9" Type="http://schemas.openxmlformats.org/officeDocument/2006/relationships/image" Target="../media/image21.png"/><Relationship Id="rId5" Type="http://schemas.openxmlformats.org/officeDocument/2006/relationships/oleObject" Target="../embeddings/oleObject2.bin"/><Relationship Id="rId6" Type="http://schemas.openxmlformats.org/officeDocument/2006/relationships/image" Target="../media/image1.png"/><Relationship Id="rId7" Type="http://schemas.openxmlformats.org/officeDocument/2006/relationships/image" Target="../media/image8.png"/><Relationship Id="rId8"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introcs.cs.princeton.edu/java/stdlib/javadoc/StdDraw.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vmlDrawing" Target="../drawings/vmlDrawing3.vml"/><Relationship Id="rId4" Type="http://schemas.openxmlformats.org/officeDocument/2006/relationships/oleObject" Target="../embeddings/oleObject3.bin"/><Relationship Id="rId5" Type="http://schemas.openxmlformats.org/officeDocument/2006/relationships/oleObject" Target="../embeddings/oleObject3.bin"/><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vmlDrawing" Target="../drawings/vmlDrawing4.vml"/><Relationship Id="rId4" Type="http://schemas.openxmlformats.org/officeDocument/2006/relationships/oleObject" Target="../embeddings/oleObject4.bin"/><Relationship Id="rId5" Type="http://schemas.openxmlformats.org/officeDocument/2006/relationships/oleObject" Target="../embeddings/oleObject4.bin"/><Relationship Id="rId6"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descr="OPENOAM" id="68" name="Google Shape;68;p1"/>
          <p:cNvPicPr preferRelativeResize="0"/>
          <p:nvPr/>
        </p:nvPicPr>
        <p:blipFill rotWithShape="1">
          <a:blip r:embed="rId3">
            <a:alphaModFix/>
          </a:blip>
          <a:srcRect b="0" l="0" r="0" t="0"/>
          <a:stretch/>
        </p:blipFill>
        <p:spPr>
          <a:xfrm>
            <a:off x="0" y="0"/>
            <a:ext cx="9144000" cy="6851650"/>
          </a:xfrm>
          <a:prstGeom prst="rect">
            <a:avLst/>
          </a:prstGeom>
          <a:noFill/>
          <a:ln>
            <a:noFill/>
          </a:ln>
        </p:spPr>
      </p:pic>
      <p:sp>
        <p:nvSpPr>
          <p:cNvPr id="69" name="Google Shape;69;p1"/>
          <p:cNvSpPr/>
          <p:nvPr/>
        </p:nvSpPr>
        <p:spPr>
          <a:xfrm>
            <a:off x="1447800" y="1752600"/>
            <a:ext cx="6172200" cy="533400"/>
          </a:xfrm>
          <a:prstGeom prst="rect">
            <a:avLst/>
          </a:prstGeom>
          <a:noFill/>
          <a:ln>
            <a:noFill/>
          </a:ln>
        </p:spPr>
        <p:txBody>
          <a:bodyPr anchorCtr="0" anchor="t" bIns="46025" lIns="92075" spcFirstLastPara="1" rIns="92075" wrap="square" tIns="46025">
            <a:noAutofit/>
          </a:bodyPr>
          <a:lstStyle/>
          <a:p>
            <a:pPr indent="0" lvl="0" marL="0" marR="0" rtl="0" algn="ctr">
              <a:spcBef>
                <a:spcPts val="0"/>
              </a:spcBef>
              <a:spcAft>
                <a:spcPts val="0"/>
              </a:spcAft>
              <a:buNone/>
            </a:pPr>
            <a:r>
              <a:rPr b="0" i="0" lang="en-US" sz="2000" u="none" cap="none" strike="noStrike">
                <a:solidFill>
                  <a:srgbClr val="737373"/>
                </a:solidFill>
                <a:latin typeface="Times New Roman"/>
                <a:ea typeface="Times New Roman"/>
                <a:cs typeface="Times New Roman"/>
                <a:sym typeface="Times New Roman"/>
              </a:rPr>
              <a:t>Lecture 8-1</a:t>
            </a:r>
            <a:endParaRPr b="0" i="0" sz="2800" u="none" cap="none" strike="noStrike">
              <a:solidFill>
                <a:schemeClr val="dk1"/>
              </a:solidFill>
              <a:latin typeface="Times New Roman"/>
              <a:ea typeface="Times New Roman"/>
              <a:cs typeface="Times New Roman"/>
              <a:sym typeface="Times New Roman"/>
            </a:endParaRPr>
          </a:p>
        </p:txBody>
      </p:sp>
      <p:sp>
        <p:nvSpPr>
          <p:cNvPr id="70" name="Google Shape;70;p1"/>
          <p:cNvSpPr txBox="1"/>
          <p:nvPr/>
        </p:nvSpPr>
        <p:spPr>
          <a:xfrm>
            <a:off x="1927938" y="2295137"/>
            <a:ext cx="5573660"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2800" u="none" cap="none" strike="noStrike">
                <a:solidFill>
                  <a:schemeClr val="dk1"/>
                </a:solidFill>
                <a:latin typeface="Times New Roman"/>
                <a:ea typeface="Times New Roman"/>
                <a:cs typeface="Times New Roman"/>
                <a:sym typeface="Times New Roman"/>
              </a:rPr>
              <a:t>Multimedia, Part II</a:t>
            </a:r>
            <a:endParaRPr/>
          </a:p>
        </p:txBody>
      </p:sp>
      <p:pic>
        <p:nvPicPr>
          <p:cNvPr id="71" name="Google Shape;71;p1"/>
          <p:cNvPicPr preferRelativeResize="0"/>
          <p:nvPr/>
        </p:nvPicPr>
        <p:blipFill rotWithShape="1">
          <a:blip r:embed="rId4">
            <a:alphaModFix/>
          </a:blip>
          <a:srcRect b="0" l="0" r="0" t="0"/>
          <a:stretch/>
        </p:blipFill>
        <p:spPr>
          <a:xfrm>
            <a:off x="3048000" y="3070825"/>
            <a:ext cx="3252618" cy="3578675"/>
          </a:xfrm>
          <a:prstGeom prst="rect">
            <a:avLst/>
          </a:prstGeom>
          <a:noFill/>
          <a:ln>
            <a:noFill/>
          </a:ln>
        </p:spPr>
      </p:pic>
      <p:sp>
        <p:nvSpPr>
          <p:cNvPr id="72" name="Google Shape;72;p1"/>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0" i="0" lang="en-US" sz="1600" u="none" cap="none" strike="noStrike">
                <a:solidFill>
                  <a:srgbClr val="595959"/>
                </a:solidFill>
                <a:latin typeface="Times New Roman"/>
                <a:ea typeface="Times New Roman"/>
                <a:cs typeface="Times New Roman"/>
                <a:sym typeface="Times New Roman"/>
              </a:rPr>
              <a:t>Introduction to Computer Science</a:t>
            </a:r>
            <a:endParaRPr/>
          </a:p>
          <a:p>
            <a:pPr indent="0" lvl="0" marL="0" marR="0" rtl="0" algn="l">
              <a:spcBef>
                <a:spcPts val="400"/>
              </a:spcBef>
              <a:spcAft>
                <a:spcPts val="0"/>
              </a:spcAft>
              <a:buNone/>
            </a:pPr>
            <a:r>
              <a:rPr b="0" i="0" lang="en-US" sz="1600" u="none" cap="none" strike="noStrike">
                <a:solidFill>
                  <a:srgbClr val="595959"/>
                </a:solidFill>
                <a:latin typeface="Times New Roman"/>
                <a:ea typeface="Times New Roman"/>
                <a:cs typeface="Times New Roman"/>
                <a:sym typeface="Times New Roman"/>
              </a:rPr>
              <a:t>Reichman University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1"/>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pic>
        <p:nvPicPr>
          <p:cNvPr id="174" name="Google Shape;174;p11"/>
          <p:cNvPicPr preferRelativeResize="0"/>
          <p:nvPr/>
        </p:nvPicPr>
        <p:blipFill rotWithShape="1">
          <a:blip r:embed="rId3">
            <a:alphaModFix/>
          </a:blip>
          <a:srcRect b="0" l="0" r="0" t="0"/>
          <a:stretch/>
        </p:blipFill>
        <p:spPr>
          <a:xfrm>
            <a:off x="5316546" y="2854600"/>
            <a:ext cx="2250151" cy="2025136"/>
          </a:xfrm>
          <a:prstGeom prst="rect">
            <a:avLst/>
          </a:prstGeom>
          <a:noFill/>
          <a:ln>
            <a:noFill/>
          </a:ln>
        </p:spPr>
      </p:pic>
      <p:sp>
        <p:nvSpPr>
          <p:cNvPr id="175" name="Google Shape;175;p11"/>
          <p:cNvSpPr/>
          <p:nvPr/>
        </p:nvSpPr>
        <p:spPr>
          <a:xfrm>
            <a:off x="5316546" y="2044503"/>
            <a:ext cx="2267400" cy="341496"/>
          </a:xfrm>
          <a:prstGeom prst="rect">
            <a:avLst/>
          </a:prstGeom>
          <a:solidFill>
            <a:schemeClr val="lt1"/>
          </a:solidFill>
          <a:ln cap="flat" cmpd="sng" w="15875">
            <a:solidFill>
              <a:srgbClr val="A5A5A5"/>
            </a:solidFill>
            <a:prstDash val="solid"/>
            <a:miter lim="800000"/>
            <a:headEnd len="sm" w="sm" type="none"/>
            <a:tailEnd len="sm" w="sm" type="none"/>
          </a:ln>
        </p:spPr>
        <p:txBody>
          <a:bodyPr anchorCtr="0" anchor="ctr" bIns="182875" lIns="108000" spcFirstLastPara="1" rIns="36000" wrap="square" tIns="182875">
            <a:noAutofit/>
          </a:bodyPr>
          <a:lstStyle/>
          <a:p>
            <a:pPr indent="0" lvl="0" marL="0" marR="0" rtl="0" algn="l">
              <a:spcBef>
                <a:spcPts val="0"/>
              </a:spcBef>
              <a:spcAft>
                <a:spcPts val="0"/>
              </a:spcAft>
              <a:buNone/>
            </a:pPr>
            <a:r>
              <a:rPr b="1" lang="en-US" sz="1200">
                <a:solidFill>
                  <a:schemeClr val="dk1"/>
                </a:solidFill>
                <a:latin typeface="Consolas"/>
                <a:ea typeface="Consolas"/>
                <a:cs typeface="Consolas"/>
                <a:sym typeface="Consolas"/>
              </a:rPr>
              <a:t>% </a:t>
            </a:r>
            <a:r>
              <a:rPr lang="en-US" sz="1200">
                <a:solidFill>
                  <a:schemeClr val="dk1"/>
                </a:solidFill>
                <a:latin typeface="Consolas"/>
                <a:ea typeface="Consolas"/>
                <a:cs typeface="Consolas"/>
                <a:sym typeface="Consolas"/>
              </a:rPr>
              <a:t>java </a:t>
            </a:r>
            <a:r>
              <a:rPr lang="en-US" sz="1200">
                <a:solidFill>
                  <a:srgbClr val="000000"/>
                </a:solidFill>
                <a:latin typeface="Consolas"/>
                <a:ea typeface="Consolas"/>
                <a:cs typeface="Consolas"/>
                <a:sym typeface="Consolas"/>
              </a:rPr>
              <a:t>Sierpinski</a:t>
            </a:r>
            <a:r>
              <a:rPr lang="en-US" sz="1200">
                <a:solidFill>
                  <a:schemeClr val="dk1"/>
                </a:solidFill>
                <a:latin typeface="Consolas"/>
                <a:ea typeface="Consolas"/>
                <a:cs typeface="Consolas"/>
                <a:sym typeface="Consolas"/>
              </a:rPr>
              <a:t> 100000</a:t>
            </a:r>
            <a:endParaRPr/>
          </a:p>
        </p:txBody>
      </p:sp>
      <p:sp>
        <p:nvSpPr>
          <p:cNvPr id="176" name="Google Shape;176;p11"/>
          <p:cNvSpPr/>
          <p:nvPr/>
        </p:nvSpPr>
        <p:spPr>
          <a:xfrm>
            <a:off x="5294708" y="2558352"/>
            <a:ext cx="2289238" cy="233771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177" name="Google Shape;177;p11"/>
          <p:cNvSpPr txBox="1"/>
          <p:nvPr/>
        </p:nvSpPr>
        <p:spPr>
          <a:xfrm>
            <a:off x="5116748" y="4914208"/>
            <a:ext cx="627104"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400">
                <a:solidFill>
                  <a:srgbClr val="000000"/>
                </a:solidFill>
                <a:latin typeface="Consolas"/>
                <a:ea typeface="Consolas"/>
                <a:cs typeface="Consolas"/>
                <a:sym typeface="Consolas"/>
              </a:rPr>
              <a:t>0</a:t>
            </a:r>
            <a:endParaRPr sz="1600">
              <a:solidFill>
                <a:srgbClr val="000000"/>
              </a:solidFill>
              <a:latin typeface="Consolas"/>
              <a:ea typeface="Consolas"/>
              <a:cs typeface="Consolas"/>
              <a:sym typeface="Consolas"/>
            </a:endParaRPr>
          </a:p>
        </p:txBody>
      </p:sp>
      <p:sp>
        <p:nvSpPr>
          <p:cNvPr id="178" name="Google Shape;178;p11"/>
          <p:cNvSpPr txBox="1"/>
          <p:nvPr/>
        </p:nvSpPr>
        <p:spPr>
          <a:xfrm>
            <a:off x="7143701" y="4938456"/>
            <a:ext cx="627104"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400">
                <a:solidFill>
                  <a:srgbClr val="000000"/>
                </a:solidFill>
                <a:latin typeface="Consolas"/>
                <a:ea typeface="Consolas"/>
                <a:cs typeface="Consolas"/>
                <a:sym typeface="Consolas"/>
              </a:rPr>
              <a:t>1</a:t>
            </a:r>
            <a:endParaRPr sz="1600">
              <a:solidFill>
                <a:srgbClr val="000000"/>
              </a:solidFill>
              <a:latin typeface="Consolas"/>
              <a:ea typeface="Consolas"/>
              <a:cs typeface="Consolas"/>
              <a:sym typeface="Consolas"/>
            </a:endParaRPr>
          </a:p>
        </p:txBody>
      </p:sp>
      <p:sp>
        <p:nvSpPr>
          <p:cNvPr id="179" name="Google Shape;179;p11"/>
          <p:cNvSpPr txBox="1"/>
          <p:nvPr/>
        </p:nvSpPr>
        <p:spPr>
          <a:xfrm>
            <a:off x="6132966" y="2700390"/>
            <a:ext cx="627104" cy="308419"/>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1" lang="en-US" sz="1400">
                <a:solidFill>
                  <a:srgbClr val="000000"/>
                </a:solidFill>
                <a:latin typeface="Consolas"/>
                <a:ea typeface="Consolas"/>
                <a:cs typeface="Consolas"/>
                <a:sym typeface="Consolas"/>
              </a:rPr>
              <a:t>2</a:t>
            </a:r>
            <a:endParaRPr sz="1600">
              <a:solidFill>
                <a:srgbClr val="000000"/>
              </a:solidFill>
              <a:latin typeface="Consolas"/>
              <a:ea typeface="Consolas"/>
              <a:cs typeface="Consolas"/>
              <a:sym typeface="Consolas"/>
            </a:endParaRPr>
          </a:p>
        </p:txBody>
      </p:sp>
      <p:sp>
        <p:nvSpPr>
          <p:cNvPr id="180" name="Google Shape;180;p11"/>
          <p:cNvSpPr/>
          <p:nvPr/>
        </p:nvSpPr>
        <p:spPr>
          <a:xfrm>
            <a:off x="5412381" y="5433367"/>
            <a:ext cx="2073633" cy="486781"/>
          </a:xfrm>
          <a:prstGeom prst="wedgeRoundRectCallout">
            <a:avLst>
              <a:gd fmla="val -3475" name="adj1"/>
              <a:gd fmla="val 33207" name="adj2"/>
              <a:gd fmla="val 16667" name="adj3"/>
            </a:avLst>
          </a:prstGeom>
          <a:solidFill>
            <a:schemeClr val="lt1"/>
          </a:solidFill>
          <a:ln>
            <a:noFill/>
          </a:ln>
        </p:spPr>
        <p:txBody>
          <a:bodyPr anchorCtr="0" anchor="ctr" bIns="45700" lIns="36000" spcFirstLastPara="1" rIns="0" wrap="square" tIns="4680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Black and white version</a:t>
            </a:r>
            <a:endParaRPr/>
          </a:p>
        </p:txBody>
      </p:sp>
      <p:sp>
        <p:nvSpPr>
          <p:cNvPr id="181" name="Google Shape;181;p11"/>
          <p:cNvSpPr txBox="1"/>
          <p:nvPr/>
        </p:nvSpPr>
        <p:spPr>
          <a:xfrm>
            <a:off x="511060" y="1777848"/>
            <a:ext cx="4982004" cy="34782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rgbClr val="000000"/>
                </a:solidFill>
                <a:latin typeface="Times New Roman"/>
                <a:ea typeface="Times New Roman"/>
                <a:cs typeface="Times New Roman"/>
                <a:sym typeface="Times New Roman"/>
              </a:rPr>
              <a:t>Algorithm</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lang="en-US" sz="1600">
                <a:solidFill>
                  <a:schemeClr val="dk1"/>
                </a:solidFill>
                <a:latin typeface="Times New Roman"/>
                <a:ea typeface="Times New Roman"/>
                <a:cs typeface="Times New Roman"/>
                <a:sym typeface="Times New Roman"/>
              </a:rPr>
              <a:t>Construct an equilateral triangle with vertices </a:t>
            </a:r>
            <a:r>
              <a:rPr lang="en-US" sz="1400">
                <a:solidFill>
                  <a:schemeClr val="dk1"/>
                </a:solidFill>
                <a:latin typeface="Consolas"/>
                <a:ea typeface="Consolas"/>
                <a:cs typeface="Consolas"/>
                <a:sym typeface="Consolas"/>
              </a:rPr>
              <a:t>0</a:t>
            </a:r>
            <a:r>
              <a:rPr lang="en-US" sz="1600">
                <a:solidFill>
                  <a:schemeClr val="dk1"/>
                </a:solidFill>
                <a:latin typeface="Times New Roman"/>
                <a:ea typeface="Times New Roman"/>
                <a:cs typeface="Times New Roman"/>
                <a:sym typeface="Times New Roman"/>
              </a:rPr>
              <a:t>, </a:t>
            </a:r>
            <a:r>
              <a:rPr lang="en-US" sz="1400">
                <a:solidFill>
                  <a:schemeClr val="dk1"/>
                </a:solidFill>
                <a:latin typeface="Consolas"/>
                <a:ea typeface="Consolas"/>
                <a:cs typeface="Consolas"/>
                <a:sym typeface="Consolas"/>
              </a:rPr>
              <a:t>1</a:t>
            </a:r>
            <a:r>
              <a:rPr lang="en-US" sz="1600">
                <a:solidFill>
                  <a:schemeClr val="dk1"/>
                </a:solidFill>
                <a:latin typeface="Times New Roman"/>
                <a:ea typeface="Times New Roman"/>
                <a:cs typeface="Times New Roman"/>
                <a:sym typeface="Times New Roman"/>
              </a:rPr>
              <a:t>, </a:t>
            </a:r>
            <a:r>
              <a:rPr lang="en-US" sz="1400">
                <a:solidFill>
                  <a:schemeClr val="dk1"/>
                </a:solidFill>
                <a:latin typeface="Consolas"/>
                <a:ea typeface="Consolas"/>
                <a:cs typeface="Consolas"/>
                <a:sym typeface="Consolas"/>
              </a:rPr>
              <a:t>2</a:t>
            </a:r>
            <a:r>
              <a:rPr lang="en-US" sz="1600">
                <a:solidFill>
                  <a:schemeClr val="dk1"/>
                </a:solidFill>
                <a:latin typeface="Times New Roman"/>
                <a:ea typeface="Times New Roman"/>
                <a:cs typeface="Times New Roman"/>
                <a:sym typeface="Times New Roman"/>
              </a:rPr>
              <a:t>;</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currentPoint = </a:t>
            </a:r>
            <a:r>
              <a:rPr b="0" i="0" lang="en-US" sz="1600" u="none" cap="none" strike="noStrike">
                <a:solidFill>
                  <a:schemeClr val="dk1"/>
                </a:solidFill>
                <a:latin typeface="Consolas"/>
                <a:ea typeface="Consolas"/>
                <a:cs typeface="Consolas"/>
                <a:sym typeface="Consolas"/>
              </a:rPr>
              <a:t>0</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repeat N</a:t>
            </a: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times:</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target = random point (</a:t>
            </a:r>
            <a:r>
              <a:rPr b="0" i="0" lang="en-US" sz="1400" u="none" cap="none" strike="noStrike">
                <a:solidFill>
                  <a:schemeClr val="dk1"/>
                </a:solidFill>
                <a:latin typeface="Consolas"/>
                <a:ea typeface="Consolas"/>
                <a:cs typeface="Consolas"/>
                <a:sym typeface="Consolas"/>
              </a:rPr>
              <a:t>0</a:t>
            </a:r>
            <a:r>
              <a:rPr b="0" i="0" lang="en-US" sz="16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Consolas"/>
                <a:ea typeface="Consolas"/>
                <a:cs typeface="Consolas"/>
                <a:sym typeface="Consolas"/>
              </a:rPr>
              <a:t>1</a:t>
            </a:r>
            <a:r>
              <a:rPr b="0" i="0" lang="en-US" sz="1600" u="none" cap="none" strike="noStrike">
                <a:solidFill>
                  <a:schemeClr val="dk1"/>
                </a:solidFill>
                <a:latin typeface="Times New Roman"/>
                <a:ea typeface="Times New Roman"/>
                <a:cs typeface="Times New Roman"/>
                <a:sym typeface="Times New Roman"/>
              </a:rPr>
              <a:t>, or </a:t>
            </a:r>
            <a:r>
              <a:rPr b="0" i="0" lang="en-US" sz="1400" u="none" cap="none" strike="noStrike">
                <a:solidFill>
                  <a:schemeClr val="dk1"/>
                </a:solidFill>
                <a:latin typeface="Consolas"/>
                <a:ea typeface="Consolas"/>
                <a:cs typeface="Consolas"/>
                <a:sym typeface="Consolas"/>
              </a:rPr>
              <a:t>2</a:t>
            </a:r>
            <a:r>
              <a:rPr b="0" i="0" lang="en-US" sz="1600" u="none" cap="none" strike="noStrike">
                <a:solidFill>
                  <a:schemeClr val="dk1"/>
                </a:solidFill>
                <a:latin typeface="Times New Roman"/>
                <a:ea typeface="Times New Roman"/>
                <a:cs typeface="Times New Roman"/>
                <a:sym typeface="Times New Roman"/>
              </a:rPr>
              <a: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compute the halfway point between</a:t>
            </a:r>
            <a:br>
              <a:rPr b="0" i="0" lang="en-US" sz="1600" u="none" cap="none" strike="noStrike">
                <a:solidFill>
                  <a:schemeClr val="dk1"/>
                </a:solidFill>
                <a:latin typeface="Times New Roman"/>
                <a:ea typeface="Times New Roman"/>
                <a:cs typeface="Times New Roman"/>
                <a:sym typeface="Times New Roman"/>
              </a:rPr>
            </a:br>
            <a:r>
              <a:rPr b="0" i="0" lang="en-US" sz="1600" u="none" cap="none" strike="noStrike">
                <a:solidFill>
                  <a:schemeClr val="dk1"/>
                </a:solidFill>
                <a:latin typeface="Times New Roman"/>
                <a:ea typeface="Times New Roman"/>
                <a:cs typeface="Times New Roman"/>
                <a:sym typeface="Times New Roman"/>
              </a:rPr>
              <a:t>the currentPoint and the target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draw this point using the chosen color</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currentPoint = target</a:t>
            </a:r>
            <a:endParaRPr/>
          </a:p>
          <a:p>
            <a:pPr indent="-75247" lvl="2" marL="627063" marR="0" rtl="0" algn="l">
              <a:lnSpc>
                <a:spcPct val="144444"/>
              </a:lnSpc>
              <a:spcBef>
                <a:spcPts val="0"/>
              </a:spcBef>
              <a:spcAft>
                <a:spcPts val="0"/>
              </a:spcAft>
              <a:buClr>
                <a:schemeClr val="dk1"/>
              </a:buClr>
              <a:buSzPts val="1440"/>
              <a:buFont typeface="Comic Sans M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rgbClr val="003399"/>
              </a:solidFill>
              <a:latin typeface="Times New Roman"/>
              <a:ea typeface="Times New Roman"/>
              <a:cs typeface="Times New Roman"/>
              <a:sym typeface="Times New Roman"/>
            </a:endParaRPr>
          </a:p>
        </p:txBody>
      </p:sp>
      <p:sp>
        <p:nvSpPr>
          <p:cNvPr id="182" name="Google Shape;182;p11"/>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2000">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12"/>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pic>
        <p:nvPicPr>
          <p:cNvPr id="189" name="Google Shape;189;p12"/>
          <p:cNvPicPr preferRelativeResize="0"/>
          <p:nvPr/>
        </p:nvPicPr>
        <p:blipFill rotWithShape="1">
          <a:blip r:embed="rId3">
            <a:alphaModFix/>
          </a:blip>
          <a:srcRect b="0" l="0" r="0" t="0"/>
          <a:stretch/>
        </p:blipFill>
        <p:spPr>
          <a:xfrm>
            <a:off x="5316546" y="2854600"/>
            <a:ext cx="2250151" cy="2025136"/>
          </a:xfrm>
          <a:prstGeom prst="rect">
            <a:avLst/>
          </a:prstGeom>
          <a:noFill/>
          <a:ln>
            <a:noFill/>
          </a:ln>
        </p:spPr>
      </p:pic>
      <p:sp>
        <p:nvSpPr>
          <p:cNvPr id="190" name="Google Shape;190;p12"/>
          <p:cNvSpPr/>
          <p:nvPr/>
        </p:nvSpPr>
        <p:spPr>
          <a:xfrm>
            <a:off x="5316546" y="2044503"/>
            <a:ext cx="2267400" cy="341496"/>
          </a:xfrm>
          <a:prstGeom prst="rect">
            <a:avLst/>
          </a:prstGeom>
          <a:solidFill>
            <a:schemeClr val="lt1"/>
          </a:solidFill>
          <a:ln cap="flat" cmpd="sng" w="15875">
            <a:solidFill>
              <a:srgbClr val="A5A5A5"/>
            </a:solidFill>
            <a:prstDash val="solid"/>
            <a:miter lim="800000"/>
            <a:headEnd len="sm" w="sm" type="none"/>
            <a:tailEnd len="sm" w="sm" type="none"/>
          </a:ln>
        </p:spPr>
        <p:txBody>
          <a:bodyPr anchorCtr="0" anchor="ctr" bIns="182875" lIns="108000" spcFirstLastPara="1" rIns="36000" wrap="square" tIns="182875">
            <a:noAutofit/>
          </a:bodyPr>
          <a:lstStyle/>
          <a:p>
            <a:pPr indent="0" lvl="0" marL="0" marR="0" rtl="0" algn="l">
              <a:spcBef>
                <a:spcPts val="0"/>
              </a:spcBef>
              <a:spcAft>
                <a:spcPts val="0"/>
              </a:spcAft>
              <a:buNone/>
            </a:pPr>
            <a:r>
              <a:rPr b="1" lang="en-US" sz="1200">
                <a:solidFill>
                  <a:schemeClr val="dk1"/>
                </a:solidFill>
                <a:latin typeface="Consolas"/>
                <a:ea typeface="Consolas"/>
                <a:cs typeface="Consolas"/>
                <a:sym typeface="Consolas"/>
              </a:rPr>
              <a:t>% </a:t>
            </a:r>
            <a:r>
              <a:rPr lang="en-US" sz="1200">
                <a:solidFill>
                  <a:schemeClr val="dk1"/>
                </a:solidFill>
                <a:latin typeface="Consolas"/>
                <a:ea typeface="Consolas"/>
                <a:cs typeface="Consolas"/>
                <a:sym typeface="Consolas"/>
              </a:rPr>
              <a:t>java </a:t>
            </a:r>
            <a:r>
              <a:rPr lang="en-US" sz="1200">
                <a:solidFill>
                  <a:srgbClr val="000000"/>
                </a:solidFill>
                <a:latin typeface="Consolas"/>
                <a:ea typeface="Consolas"/>
                <a:cs typeface="Consolas"/>
                <a:sym typeface="Consolas"/>
              </a:rPr>
              <a:t>Sierpinski</a:t>
            </a:r>
            <a:r>
              <a:rPr lang="en-US" sz="1200">
                <a:solidFill>
                  <a:schemeClr val="dk1"/>
                </a:solidFill>
                <a:latin typeface="Consolas"/>
                <a:ea typeface="Consolas"/>
                <a:cs typeface="Consolas"/>
                <a:sym typeface="Consolas"/>
              </a:rPr>
              <a:t> 100000</a:t>
            </a:r>
            <a:endParaRPr/>
          </a:p>
        </p:txBody>
      </p:sp>
      <p:sp>
        <p:nvSpPr>
          <p:cNvPr id="191" name="Google Shape;191;p12"/>
          <p:cNvSpPr/>
          <p:nvPr/>
        </p:nvSpPr>
        <p:spPr>
          <a:xfrm>
            <a:off x="5294708" y="2558352"/>
            <a:ext cx="2289238" cy="233771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192" name="Google Shape;192;p12"/>
          <p:cNvSpPr txBox="1"/>
          <p:nvPr/>
        </p:nvSpPr>
        <p:spPr>
          <a:xfrm>
            <a:off x="4981156" y="4927912"/>
            <a:ext cx="627104"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(0, 0)</a:t>
            </a:r>
            <a:endParaRPr/>
          </a:p>
        </p:txBody>
      </p:sp>
      <p:sp>
        <p:nvSpPr>
          <p:cNvPr id="193" name="Google Shape;193;p12"/>
          <p:cNvSpPr txBox="1"/>
          <p:nvPr/>
        </p:nvSpPr>
        <p:spPr>
          <a:xfrm>
            <a:off x="5844707" y="2636824"/>
            <a:ext cx="1215232" cy="369974"/>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(½, ½√3)</a:t>
            </a:r>
            <a:endParaRPr/>
          </a:p>
        </p:txBody>
      </p:sp>
      <p:sp>
        <p:nvSpPr>
          <p:cNvPr id="194" name="Google Shape;194;p12"/>
          <p:cNvSpPr txBox="1"/>
          <p:nvPr/>
        </p:nvSpPr>
        <p:spPr>
          <a:xfrm>
            <a:off x="7059939" y="4908774"/>
            <a:ext cx="1071562"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(1, 0)</a:t>
            </a:r>
            <a:endParaRPr/>
          </a:p>
        </p:txBody>
      </p:sp>
      <p:cxnSp>
        <p:nvCxnSpPr>
          <p:cNvPr id="195" name="Google Shape;195;p12"/>
          <p:cNvCxnSpPr/>
          <p:nvPr/>
        </p:nvCxnSpPr>
        <p:spPr>
          <a:xfrm>
            <a:off x="5195702" y="5400160"/>
            <a:ext cx="2289238" cy="0"/>
          </a:xfrm>
          <a:prstGeom prst="straightConnector1">
            <a:avLst/>
          </a:prstGeom>
          <a:solidFill>
            <a:schemeClr val="dk2"/>
          </a:solidFill>
          <a:ln cap="flat" cmpd="sng" w="9525">
            <a:solidFill>
              <a:schemeClr val="lt1"/>
            </a:solidFill>
            <a:prstDash val="solid"/>
            <a:round/>
            <a:headEnd len="sm" w="sm" type="none"/>
            <a:tailEnd len="sm" w="sm" type="none"/>
          </a:ln>
        </p:spPr>
      </p:cxnSp>
      <p:sp>
        <p:nvSpPr>
          <p:cNvPr id="196" name="Google Shape;196;p12"/>
          <p:cNvSpPr txBox="1"/>
          <p:nvPr/>
        </p:nvSpPr>
        <p:spPr>
          <a:xfrm>
            <a:off x="511060" y="1777848"/>
            <a:ext cx="4982004" cy="34782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rgbClr val="000000"/>
                </a:solidFill>
                <a:latin typeface="Times New Roman"/>
                <a:ea typeface="Times New Roman"/>
                <a:cs typeface="Times New Roman"/>
                <a:sym typeface="Times New Roman"/>
              </a:rPr>
              <a:t>Algorithm</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lang="en-US" sz="1600">
                <a:solidFill>
                  <a:schemeClr val="dk1"/>
                </a:solidFill>
                <a:latin typeface="Times New Roman"/>
                <a:ea typeface="Times New Roman"/>
                <a:cs typeface="Times New Roman"/>
                <a:sym typeface="Times New Roman"/>
              </a:rPr>
              <a:t>Construct an equilateral triangle with vertices </a:t>
            </a:r>
            <a:r>
              <a:rPr lang="en-US" sz="1400">
                <a:solidFill>
                  <a:schemeClr val="dk1"/>
                </a:solidFill>
                <a:latin typeface="Consolas"/>
                <a:ea typeface="Consolas"/>
                <a:cs typeface="Consolas"/>
                <a:sym typeface="Consolas"/>
              </a:rPr>
              <a:t>0</a:t>
            </a:r>
            <a:r>
              <a:rPr lang="en-US" sz="1600">
                <a:solidFill>
                  <a:schemeClr val="dk1"/>
                </a:solidFill>
                <a:latin typeface="Times New Roman"/>
                <a:ea typeface="Times New Roman"/>
                <a:cs typeface="Times New Roman"/>
                <a:sym typeface="Times New Roman"/>
              </a:rPr>
              <a:t>, </a:t>
            </a:r>
            <a:r>
              <a:rPr lang="en-US" sz="1400">
                <a:solidFill>
                  <a:schemeClr val="dk1"/>
                </a:solidFill>
                <a:latin typeface="Consolas"/>
                <a:ea typeface="Consolas"/>
                <a:cs typeface="Consolas"/>
                <a:sym typeface="Consolas"/>
              </a:rPr>
              <a:t>1</a:t>
            </a:r>
            <a:r>
              <a:rPr lang="en-US" sz="1600">
                <a:solidFill>
                  <a:schemeClr val="dk1"/>
                </a:solidFill>
                <a:latin typeface="Times New Roman"/>
                <a:ea typeface="Times New Roman"/>
                <a:cs typeface="Times New Roman"/>
                <a:sym typeface="Times New Roman"/>
              </a:rPr>
              <a:t>, </a:t>
            </a:r>
            <a:r>
              <a:rPr lang="en-US" sz="1400">
                <a:solidFill>
                  <a:schemeClr val="dk1"/>
                </a:solidFill>
                <a:latin typeface="Consolas"/>
                <a:ea typeface="Consolas"/>
                <a:cs typeface="Consolas"/>
                <a:sym typeface="Consolas"/>
              </a:rPr>
              <a:t>2</a:t>
            </a:r>
            <a:r>
              <a:rPr lang="en-US" sz="1600">
                <a:solidFill>
                  <a:schemeClr val="dk1"/>
                </a:solidFill>
                <a:latin typeface="Times New Roman"/>
                <a:ea typeface="Times New Roman"/>
                <a:cs typeface="Times New Roman"/>
                <a:sym typeface="Times New Roman"/>
              </a:rPr>
              <a:t>;</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currentPoint = </a:t>
            </a:r>
            <a:r>
              <a:rPr b="0" i="0" lang="en-US" sz="1600" u="none" cap="none" strike="noStrike">
                <a:solidFill>
                  <a:schemeClr val="dk1"/>
                </a:solidFill>
                <a:latin typeface="Consolas"/>
                <a:ea typeface="Consolas"/>
                <a:cs typeface="Consolas"/>
                <a:sym typeface="Consolas"/>
              </a:rPr>
              <a:t>0</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repeat N</a:t>
            </a: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times:</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target = random point (</a:t>
            </a:r>
            <a:r>
              <a:rPr b="0" i="0" lang="en-US" sz="1400" u="none" cap="none" strike="noStrike">
                <a:solidFill>
                  <a:schemeClr val="dk1"/>
                </a:solidFill>
                <a:latin typeface="Consolas"/>
                <a:ea typeface="Consolas"/>
                <a:cs typeface="Consolas"/>
                <a:sym typeface="Consolas"/>
              </a:rPr>
              <a:t>0</a:t>
            </a:r>
            <a:r>
              <a:rPr b="0" i="0" lang="en-US" sz="1600" u="none" cap="none" strike="noStrike">
                <a:solidFill>
                  <a:schemeClr val="dk1"/>
                </a:solidFill>
                <a:latin typeface="Times New Roman"/>
                <a:ea typeface="Times New Roman"/>
                <a:cs typeface="Times New Roman"/>
                <a:sym typeface="Times New Roman"/>
              </a:rPr>
              <a:t>, </a:t>
            </a:r>
            <a:r>
              <a:rPr b="0" i="0" lang="en-US" sz="1400" u="none" cap="none" strike="noStrike">
                <a:solidFill>
                  <a:schemeClr val="dk1"/>
                </a:solidFill>
                <a:latin typeface="Consolas"/>
                <a:ea typeface="Consolas"/>
                <a:cs typeface="Consolas"/>
                <a:sym typeface="Consolas"/>
              </a:rPr>
              <a:t>1</a:t>
            </a:r>
            <a:r>
              <a:rPr b="0" i="0" lang="en-US" sz="1600" u="none" cap="none" strike="noStrike">
                <a:solidFill>
                  <a:schemeClr val="dk1"/>
                </a:solidFill>
                <a:latin typeface="Times New Roman"/>
                <a:ea typeface="Times New Roman"/>
                <a:cs typeface="Times New Roman"/>
                <a:sym typeface="Times New Roman"/>
              </a:rPr>
              <a:t>, or </a:t>
            </a:r>
            <a:r>
              <a:rPr b="0" i="0" lang="en-US" sz="1400" u="none" cap="none" strike="noStrike">
                <a:solidFill>
                  <a:schemeClr val="dk1"/>
                </a:solidFill>
                <a:latin typeface="Consolas"/>
                <a:ea typeface="Consolas"/>
                <a:cs typeface="Consolas"/>
                <a:sym typeface="Consolas"/>
              </a:rPr>
              <a:t>2</a:t>
            </a:r>
            <a:r>
              <a:rPr b="0" i="0" lang="en-US" sz="1600" u="none" cap="none" strike="noStrike">
                <a:solidFill>
                  <a:schemeClr val="dk1"/>
                </a:solidFill>
                <a:latin typeface="Times New Roman"/>
                <a:ea typeface="Times New Roman"/>
                <a:cs typeface="Times New Roman"/>
                <a:sym typeface="Times New Roman"/>
              </a:rPr>
              <a: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compute the halfway point between</a:t>
            </a:r>
            <a:br>
              <a:rPr b="0" i="0" lang="en-US" sz="1600" u="none" cap="none" strike="noStrike">
                <a:solidFill>
                  <a:schemeClr val="dk1"/>
                </a:solidFill>
                <a:latin typeface="Times New Roman"/>
                <a:ea typeface="Times New Roman"/>
                <a:cs typeface="Times New Roman"/>
                <a:sym typeface="Times New Roman"/>
              </a:rPr>
            </a:br>
            <a:r>
              <a:rPr b="0" i="0" lang="en-US" sz="1600" u="none" cap="none" strike="noStrike">
                <a:solidFill>
                  <a:schemeClr val="dk1"/>
                </a:solidFill>
                <a:latin typeface="Times New Roman"/>
                <a:ea typeface="Times New Roman"/>
                <a:cs typeface="Times New Roman"/>
                <a:sym typeface="Times New Roman"/>
              </a:rPr>
              <a:t>the currentPoint and the target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draw this point using the chosen color</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currentPoint = target</a:t>
            </a:r>
            <a:endParaRPr/>
          </a:p>
          <a:p>
            <a:pPr indent="-75247" lvl="2" marL="627063" marR="0" rtl="0" algn="l">
              <a:lnSpc>
                <a:spcPct val="144444"/>
              </a:lnSpc>
              <a:spcBef>
                <a:spcPts val="0"/>
              </a:spcBef>
              <a:spcAft>
                <a:spcPts val="0"/>
              </a:spcAft>
              <a:buClr>
                <a:schemeClr val="dk1"/>
              </a:buClr>
              <a:buSzPts val="1440"/>
              <a:buFont typeface="Comic Sans M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rgbClr val="003399"/>
              </a:solidFill>
              <a:latin typeface="Times New Roman"/>
              <a:ea typeface="Times New Roman"/>
              <a:cs typeface="Times New Roman"/>
              <a:sym typeface="Times New Roman"/>
            </a:endParaRPr>
          </a:p>
        </p:txBody>
      </p:sp>
      <p:sp>
        <p:nvSpPr>
          <p:cNvPr id="197" name="Google Shape;197;p12"/>
          <p:cNvSpPr/>
          <p:nvPr/>
        </p:nvSpPr>
        <p:spPr>
          <a:xfrm>
            <a:off x="5690046" y="4958932"/>
            <a:ext cx="1512944" cy="263088"/>
          </a:xfrm>
          <a:prstGeom prst="wedgeRoundRectCallout">
            <a:avLst>
              <a:gd fmla="val -3475" name="adj1"/>
              <a:gd fmla="val 33207" name="adj2"/>
              <a:gd fmla="val 16667" name="adj3"/>
            </a:avLst>
          </a:prstGeom>
          <a:solidFill>
            <a:schemeClr val="lt1"/>
          </a:solidFill>
          <a:ln>
            <a:noFill/>
          </a:ln>
        </p:spPr>
        <p:txBody>
          <a:bodyPr anchorCtr="0" anchor="ctr" bIns="45700" lIns="36000" spcFirstLastPara="1" rIns="0" wrap="square" tIns="468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canvas = unit square</a:t>
            </a:r>
            <a:endParaRPr/>
          </a:p>
        </p:txBody>
      </p:sp>
      <p:sp>
        <p:nvSpPr>
          <p:cNvPr id="198" name="Google Shape;198;p12"/>
          <p:cNvSpPr/>
          <p:nvPr/>
        </p:nvSpPr>
        <p:spPr>
          <a:xfrm>
            <a:off x="5061817" y="5516864"/>
            <a:ext cx="3069684" cy="535852"/>
          </a:xfrm>
          <a:prstGeom prst="rect">
            <a:avLst/>
          </a:prstGeom>
          <a:noFill/>
          <a:ln>
            <a:noFill/>
          </a:ln>
        </p:spPr>
        <p:txBody>
          <a:bodyPr anchorCtr="0" anchor="t" bIns="45700" lIns="91425" spcFirstLastPara="1" rIns="91425" wrap="square" tIns="45700">
            <a:spAutoFit/>
          </a:bodyPr>
          <a:lstStyle/>
          <a:p>
            <a:pPr indent="0" lvl="0" marL="0" marR="0" rtl="0" algn="l">
              <a:lnSpc>
                <a:spcPct val="153333"/>
              </a:lnSpc>
              <a:spcBef>
                <a:spcPts val="0"/>
              </a:spcBef>
              <a:spcAft>
                <a:spcPts val="0"/>
              </a:spcAft>
              <a:buNone/>
            </a:pPr>
            <a:r>
              <a:rPr lang="en-US" sz="1200">
                <a:solidFill>
                  <a:schemeClr val="dk1"/>
                </a:solidFill>
                <a:latin typeface="Consolas"/>
                <a:ea typeface="Consolas"/>
                <a:cs typeface="Consolas"/>
                <a:sym typeface="Consolas"/>
              </a:rPr>
              <a:t>xVertex = { 0.0, 1.0, 0.5   };</a:t>
            </a:r>
            <a:endParaRPr/>
          </a:p>
          <a:p>
            <a:pPr indent="0" lvl="0" marL="0" marR="0" rtl="0" algn="l">
              <a:lnSpc>
                <a:spcPct val="153333"/>
              </a:lnSpc>
              <a:spcBef>
                <a:spcPts val="0"/>
              </a:spcBef>
              <a:spcAft>
                <a:spcPts val="0"/>
              </a:spcAft>
              <a:buNone/>
            </a:pPr>
            <a:r>
              <a:rPr lang="en-US" sz="1200">
                <a:solidFill>
                  <a:schemeClr val="dk1"/>
                </a:solidFill>
                <a:latin typeface="Consolas"/>
                <a:ea typeface="Consolas"/>
                <a:cs typeface="Consolas"/>
                <a:sym typeface="Consolas"/>
              </a:rPr>
              <a:t>yVertex = { 0.0, 0.0, 0.866 };</a:t>
            </a:r>
            <a:endParaRPr/>
          </a:p>
        </p:txBody>
      </p:sp>
      <p:sp>
        <p:nvSpPr>
          <p:cNvPr id="199" name="Google Shape;199;p12"/>
          <p:cNvSpPr txBox="1"/>
          <p:nvPr/>
        </p:nvSpPr>
        <p:spPr>
          <a:xfrm>
            <a:off x="6046835" y="5994053"/>
            <a:ext cx="1569433" cy="30841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400">
                <a:solidFill>
                  <a:srgbClr val="000000"/>
                </a:solidFill>
                <a:latin typeface="Consolas"/>
                <a:ea typeface="Consolas"/>
                <a:cs typeface="Consolas"/>
                <a:sym typeface="Consolas"/>
              </a:rPr>
              <a:t> 0   1   </a:t>
            </a:r>
            <a:r>
              <a:rPr b="1" lang="en-US" sz="800">
                <a:solidFill>
                  <a:srgbClr val="000000"/>
                </a:solidFill>
                <a:latin typeface="Consolas"/>
                <a:ea typeface="Consolas"/>
                <a:cs typeface="Consolas"/>
                <a:sym typeface="Consolas"/>
              </a:rPr>
              <a:t> </a:t>
            </a:r>
            <a:r>
              <a:rPr b="1" lang="en-US" sz="1400">
                <a:solidFill>
                  <a:srgbClr val="000000"/>
                </a:solidFill>
                <a:latin typeface="Consolas"/>
                <a:ea typeface="Consolas"/>
                <a:cs typeface="Consolas"/>
                <a:sym typeface="Consolas"/>
              </a:rPr>
              <a:t>2</a:t>
            </a:r>
            <a:endParaRPr sz="1600">
              <a:solidFill>
                <a:srgbClr val="000000"/>
              </a:solidFill>
              <a:latin typeface="Consolas"/>
              <a:ea typeface="Consolas"/>
              <a:cs typeface="Consolas"/>
              <a:sym typeface="Consolas"/>
            </a:endParaRPr>
          </a:p>
        </p:txBody>
      </p:sp>
      <p:sp>
        <p:nvSpPr>
          <p:cNvPr id="200" name="Google Shape;200;p12"/>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2000">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3"/>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sp>
        <p:nvSpPr>
          <p:cNvPr id="207" name="Google Shape;207;p13"/>
          <p:cNvSpPr/>
          <p:nvPr/>
        </p:nvSpPr>
        <p:spPr>
          <a:xfrm>
            <a:off x="839936" y="1819039"/>
            <a:ext cx="3795564" cy="4175354"/>
          </a:xfrm>
          <a:prstGeom prst="rect">
            <a:avLst/>
          </a:prstGeom>
          <a:solidFill>
            <a:schemeClr val="lt1"/>
          </a:solidFill>
          <a:ln cap="flat" cmpd="sng" w="15875">
            <a:solidFill>
              <a:srgbClr val="BFBFBF"/>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80000" spcFirstLastPara="1" rIns="0" wrap="square" tIns="72000">
            <a:noAutofit/>
          </a:bodyPr>
          <a:lstStyle/>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public class Sierpinski {</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public static void main(String[] args) {</a:t>
            </a:r>
            <a:endParaRPr/>
          </a:p>
          <a:p>
            <a:pPr indent="0" lvl="0" marL="0" marR="0" rtl="0" algn="l">
              <a:lnSpc>
                <a:spcPct val="136666"/>
              </a:lnSpc>
              <a:spcBef>
                <a:spcPts val="0"/>
              </a:spcBef>
              <a:spcAft>
                <a:spcPts val="0"/>
              </a:spcAft>
              <a:buNone/>
            </a:pPr>
            <a:r>
              <a:rPr lang="en-US" sz="1100">
                <a:solidFill>
                  <a:schemeClr val="dk1"/>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Gets the number of iterations</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int N = Integer.parseInt(args[0]);</a:t>
            </a:r>
            <a:endParaRPr/>
          </a:p>
          <a:p>
            <a:pPr indent="0" lvl="0" marL="0" marR="0" rtl="0" algn="l">
              <a:lnSpc>
                <a:spcPct val="14909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36666"/>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Sets the coordinates of the triangle's vertices</a:t>
            </a:r>
            <a:endParaRPr sz="1100">
              <a:solidFill>
                <a:srgbClr val="006600"/>
              </a:solidFill>
              <a:latin typeface="Times New Roman"/>
              <a:ea typeface="Times New Roman"/>
              <a:cs typeface="Times New Roman"/>
              <a:sym typeface="Times New Roman"/>
            </a:endParaRPr>
          </a:p>
          <a:p>
            <a:pPr indent="0" lvl="0" marL="0" marR="0" rtl="0" algn="l">
              <a:lnSpc>
                <a:spcPct val="149090"/>
              </a:lnSpc>
              <a:spcBef>
                <a:spcPts val="0"/>
              </a:spcBef>
              <a:spcAft>
                <a:spcPts val="0"/>
              </a:spcAft>
              <a:buNone/>
            </a:pPr>
            <a:r>
              <a:rPr lang="en-US" sz="1100">
                <a:solidFill>
                  <a:srgbClr val="000000"/>
                </a:solidFill>
                <a:latin typeface="Consolas"/>
                <a:ea typeface="Consolas"/>
                <a:cs typeface="Consolas"/>
                <a:sym typeface="Consolas"/>
              </a:rPr>
              <a:t>      </a:t>
            </a:r>
            <a:r>
              <a:rPr lang="en-US" sz="1100">
                <a:solidFill>
                  <a:schemeClr val="dk1"/>
                </a:solidFill>
                <a:latin typeface="Consolas"/>
                <a:ea typeface="Consolas"/>
                <a:cs typeface="Consolas"/>
                <a:sym typeface="Consolas"/>
              </a:rPr>
              <a:t>double[] xVertex = { 0.0, 1.0, 0.5   };</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double[] yVertex = { 0.0, 0.0, 0.866 };</a:t>
            </a:r>
            <a:endParaRPr/>
          </a:p>
          <a:p>
            <a:pPr indent="0" lvl="0" marL="0" marR="0" rtl="0" algn="l">
              <a:lnSpc>
                <a:spcPct val="149090"/>
              </a:lnSpc>
              <a:spcBef>
                <a:spcPts val="600"/>
              </a:spcBef>
              <a:spcAft>
                <a:spcPts val="0"/>
              </a:spcAft>
              <a:buNone/>
            </a:pPr>
            <a:r>
              <a:rPr lang="en-US" sz="1100">
                <a:solidFill>
                  <a:schemeClr val="dk1"/>
                </a:solidFill>
                <a:latin typeface="Consolas"/>
                <a:ea typeface="Consolas"/>
                <a:cs typeface="Consolas"/>
                <a:sym typeface="Consolas"/>
              </a:rPr>
              <a:t>      double x = 0.0, y = 0.0;</a:t>
            </a:r>
            <a:endParaRPr/>
          </a:p>
          <a:p>
            <a:pPr indent="0" lvl="0" marL="0" marR="0" rtl="0" algn="l">
              <a:lnSpc>
                <a:spcPct val="149090"/>
              </a:lnSpc>
              <a:spcBef>
                <a:spcPts val="600"/>
              </a:spcBef>
              <a:spcAft>
                <a:spcPts val="0"/>
              </a:spcAft>
              <a:buNone/>
            </a:pPr>
            <a:r>
              <a:rPr lang="en-US" sz="1100">
                <a:solidFill>
                  <a:schemeClr val="dk1"/>
                </a:solidFill>
                <a:latin typeface="Consolas"/>
                <a:ea typeface="Consolas"/>
                <a:cs typeface="Consolas"/>
                <a:sym typeface="Consolas"/>
              </a:rPr>
              <a:t>      for (int i = 0; i &lt; N; i++) {</a:t>
            </a:r>
            <a:endParaRPr/>
          </a:p>
          <a:p>
            <a:pPr indent="0" lvl="0" marL="0" marR="0" rtl="0" algn="l">
              <a:lnSpc>
                <a:spcPct val="136666"/>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Chooses a random index from (</a:t>
            </a:r>
            <a:r>
              <a:rPr lang="en-US" sz="1200">
                <a:solidFill>
                  <a:srgbClr val="006600"/>
                </a:solidFill>
                <a:latin typeface="Consolas"/>
                <a:ea typeface="Consolas"/>
                <a:cs typeface="Consolas"/>
                <a:sym typeface="Consolas"/>
              </a:rPr>
              <a:t>0</a:t>
            </a:r>
            <a:r>
              <a:rPr lang="en-US" sz="1200">
                <a:solidFill>
                  <a:srgbClr val="006600"/>
                </a:solidFill>
                <a:latin typeface="Times New Roman"/>
                <a:ea typeface="Times New Roman"/>
                <a:cs typeface="Times New Roman"/>
                <a:sym typeface="Times New Roman"/>
              </a:rPr>
              <a:t>, </a:t>
            </a:r>
            <a:r>
              <a:rPr lang="en-US" sz="1200">
                <a:solidFill>
                  <a:srgbClr val="006600"/>
                </a:solidFill>
                <a:latin typeface="Consolas"/>
                <a:ea typeface="Consolas"/>
                <a:cs typeface="Consolas"/>
                <a:sym typeface="Consolas"/>
              </a:rPr>
              <a:t>1</a:t>
            </a:r>
            <a:r>
              <a:rPr lang="en-US" sz="1200">
                <a:solidFill>
                  <a:srgbClr val="006600"/>
                </a:solidFill>
                <a:latin typeface="Times New Roman"/>
                <a:ea typeface="Times New Roman"/>
                <a:cs typeface="Times New Roman"/>
                <a:sym typeface="Times New Roman"/>
              </a:rPr>
              <a:t>, </a:t>
            </a:r>
            <a:r>
              <a:rPr lang="en-US" sz="1200">
                <a:solidFill>
                  <a:srgbClr val="006600"/>
                </a:solidFill>
                <a:latin typeface="Consolas"/>
                <a:ea typeface="Consolas"/>
                <a:cs typeface="Consolas"/>
                <a:sym typeface="Consolas"/>
              </a:rPr>
              <a:t>2</a:t>
            </a:r>
            <a:r>
              <a:rPr lang="en-US" sz="1200">
                <a:solidFill>
                  <a:srgbClr val="006600"/>
                </a:solidFill>
                <a:latin typeface="Times New Roman"/>
                <a:ea typeface="Times New Roman"/>
                <a:cs typeface="Times New Roman"/>
                <a:sym typeface="Times New Roman"/>
              </a:rPr>
              <a:t>),</a:t>
            </a:r>
            <a:endParaRPr/>
          </a:p>
          <a:p>
            <a:pPr indent="0" lvl="0" marL="0" marR="0" rtl="0" algn="l">
              <a:lnSpc>
                <a:spcPct val="136666"/>
              </a:lnSpc>
              <a:spcBef>
                <a:spcPts val="0"/>
              </a:spcBef>
              <a:spcAft>
                <a:spcPts val="0"/>
              </a:spcAft>
              <a:buNone/>
            </a:pPr>
            <a:r>
              <a:rPr lang="en-US" sz="1200">
                <a:solidFill>
                  <a:srgbClr val="006600"/>
                </a:solidFill>
                <a:latin typeface="Times New Roman"/>
                <a:ea typeface="Times New Roman"/>
                <a:cs typeface="Times New Roman"/>
                <a:sym typeface="Times New Roman"/>
              </a:rPr>
              <a:t>                  // and draws the midpoint</a:t>
            </a:r>
            <a:endParaRPr/>
          </a:p>
          <a:p>
            <a:pPr indent="0" lvl="0" marL="0" marR="0" rtl="0" algn="l">
              <a:lnSpc>
                <a:spcPct val="149090"/>
              </a:lnSpc>
              <a:spcBef>
                <a:spcPts val="0"/>
              </a:spcBef>
              <a:spcAft>
                <a:spcPts val="0"/>
              </a:spcAft>
              <a:buNone/>
            </a:pPr>
            <a:r>
              <a:rPr lang="en-US" sz="1100">
                <a:solidFill>
                  <a:srgbClr val="000000"/>
                </a:solidFill>
                <a:latin typeface="Consolas"/>
                <a:ea typeface="Consolas"/>
                <a:cs typeface="Consolas"/>
                <a:sym typeface="Consolas"/>
              </a:rPr>
              <a:t>         </a:t>
            </a:r>
            <a:r>
              <a:rPr lang="en-US" sz="1100">
                <a:solidFill>
                  <a:schemeClr val="dk1"/>
                </a:solidFill>
                <a:latin typeface="Consolas"/>
                <a:ea typeface="Consolas"/>
                <a:cs typeface="Consolas"/>
                <a:sym typeface="Consolas"/>
              </a:rPr>
              <a:t>int r = (int) (Math.random() * 3);</a:t>
            </a:r>
            <a:endParaRPr sz="1100">
              <a:solidFill>
                <a:schemeClr val="dk1"/>
              </a:solidFill>
              <a:latin typeface="Times New Roman"/>
              <a:ea typeface="Times New Roman"/>
              <a:cs typeface="Times New Roman"/>
              <a:sym typeface="Times New Roman"/>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x = (x + xVertex[r]) / 2.0;</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y = (y + yVertex[r]) / 2.0;</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StdDraw.point(x, y);</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   }</a:t>
            </a:r>
            <a:endParaRPr/>
          </a:p>
          <a:p>
            <a:pPr indent="0" lvl="0" marL="0" marR="0" rtl="0" algn="l">
              <a:lnSpc>
                <a:spcPct val="149090"/>
              </a:lnSpc>
              <a:spcBef>
                <a:spcPts val="0"/>
              </a:spcBef>
              <a:spcAft>
                <a:spcPts val="0"/>
              </a:spcAft>
              <a:buNone/>
            </a:pPr>
            <a:r>
              <a:rPr lang="en-US"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pic>
        <p:nvPicPr>
          <p:cNvPr id="208" name="Google Shape;208;p13"/>
          <p:cNvPicPr preferRelativeResize="0"/>
          <p:nvPr/>
        </p:nvPicPr>
        <p:blipFill rotWithShape="1">
          <a:blip r:embed="rId3">
            <a:alphaModFix/>
          </a:blip>
          <a:srcRect b="0" l="0" r="0" t="0"/>
          <a:stretch/>
        </p:blipFill>
        <p:spPr>
          <a:xfrm>
            <a:off x="5316546" y="2854600"/>
            <a:ext cx="2250151" cy="2025136"/>
          </a:xfrm>
          <a:prstGeom prst="rect">
            <a:avLst/>
          </a:prstGeom>
          <a:noFill/>
          <a:ln>
            <a:noFill/>
          </a:ln>
        </p:spPr>
      </p:pic>
      <p:sp>
        <p:nvSpPr>
          <p:cNvPr id="209" name="Google Shape;209;p13"/>
          <p:cNvSpPr/>
          <p:nvPr/>
        </p:nvSpPr>
        <p:spPr>
          <a:xfrm>
            <a:off x="5316546" y="2044503"/>
            <a:ext cx="2267400" cy="341496"/>
          </a:xfrm>
          <a:prstGeom prst="rect">
            <a:avLst/>
          </a:prstGeom>
          <a:solidFill>
            <a:schemeClr val="lt1"/>
          </a:solidFill>
          <a:ln cap="flat" cmpd="sng" w="15875">
            <a:solidFill>
              <a:srgbClr val="A5A5A5"/>
            </a:solidFill>
            <a:prstDash val="solid"/>
            <a:miter lim="800000"/>
            <a:headEnd len="sm" w="sm" type="none"/>
            <a:tailEnd len="sm" w="sm" type="none"/>
          </a:ln>
        </p:spPr>
        <p:txBody>
          <a:bodyPr anchorCtr="0" anchor="ctr" bIns="182875" lIns="108000" spcFirstLastPara="1" rIns="36000" wrap="square" tIns="182875">
            <a:noAutofit/>
          </a:bodyPr>
          <a:lstStyle/>
          <a:p>
            <a:pPr indent="0" lvl="0" marL="0" marR="0" rtl="0" algn="l">
              <a:spcBef>
                <a:spcPts val="0"/>
              </a:spcBef>
              <a:spcAft>
                <a:spcPts val="0"/>
              </a:spcAft>
              <a:buNone/>
            </a:pPr>
            <a:r>
              <a:rPr b="1" lang="en-US" sz="1200">
                <a:solidFill>
                  <a:schemeClr val="dk1"/>
                </a:solidFill>
                <a:latin typeface="Consolas"/>
                <a:ea typeface="Consolas"/>
                <a:cs typeface="Consolas"/>
                <a:sym typeface="Consolas"/>
              </a:rPr>
              <a:t>% </a:t>
            </a:r>
            <a:r>
              <a:rPr lang="en-US" sz="1200">
                <a:solidFill>
                  <a:schemeClr val="dk1"/>
                </a:solidFill>
                <a:latin typeface="Consolas"/>
                <a:ea typeface="Consolas"/>
                <a:cs typeface="Consolas"/>
                <a:sym typeface="Consolas"/>
              </a:rPr>
              <a:t>java </a:t>
            </a:r>
            <a:r>
              <a:rPr lang="en-US" sz="1200">
                <a:solidFill>
                  <a:srgbClr val="000000"/>
                </a:solidFill>
                <a:latin typeface="Consolas"/>
                <a:ea typeface="Consolas"/>
                <a:cs typeface="Consolas"/>
                <a:sym typeface="Consolas"/>
              </a:rPr>
              <a:t>Sierpinski</a:t>
            </a:r>
            <a:r>
              <a:rPr lang="en-US" sz="1200">
                <a:solidFill>
                  <a:schemeClr val="dk1"/>
                </a:solidFill>
                <a:latin typeface="Consolas"/>
                <a:ea typeface="Consolas"/>
                <a:cs typeface="Consolas"/>
                <a:sym typeface="Consolas"/>
              </a:rPr>
              <a:t> 100000</a:t>
            </a:r>
            <a:endParaRPr/>
          </a:p>
        </p:txBody>
      </p:sp>
      <p:sp>
        <p:nvSpPr>
          <p:cNvPr id="210" name="Google Shape;210;p13"/>
          <p:cNvSpPr/>
          <p:nvPr/>
        </p:nvSpPr>
        <p:spPr>
          <a:xfrm>
            <a:off x="5294708" y="2558352"/>
            <a:ext cx="2289238" cy="2337713"/>
          </a:xfrm>
          <a:prstGeom prst="rect">
            <a:avLst/>
          </a:prstGeom>
          <a:noFill/>
          <a:ln cap="flat" cmpd="sng" w="9525">
            <a:solidFill>
              <a:schemeClr val="dk1"/>
            </a:solidFill>
            <a:prstDash val="dash"/>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211" name="Google Shape;211;p13"/>
          <p:cNvSpPr txBox="1"/>
          <p:nvPr/>
        </p:nvSpPr>
        <p:spPr>
          <a:xfrm>
            <a:off x="4981156" y="4927912"/>
            <a:ext cx="627104"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(0, 0)</a:t>
            </a:r>
            <a:endParaRPr/>
          </a:p>
        </p:txBody>
      </p:sp>
      <p:sp>
        <p:nvSpPr>
          <p:cNvPr id="212" name="Google Shape;212;p13"/>
          <p:cNvSpPr txBox="1"/>
          <p:nvPr/>
        </p:nvSpPr>
        <p:spPr>
          <a:xfrm>
            <a:off x="5844707" y="2636824"/>
            <a:ext cx="1215232" cy="369974"/>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(½, ½√3)</a:t>
            </a:r>
            <a:endParaRPr/>
          </a:p>
        </p:txBody>
      </p:sp>
      <p:sp>
        <p:nvSpPr>
          <p:cNvPr id="213" name="Google Shape;213;p13"/>
          <p:cNvSpPr txBox="1"/>
          <p:nvPr/>
        </p:nvSpPr>
        <p:spPr>
          <a:xfrm>
            <a:off x="7059939" y="4908774"/>
            <a:ext cx="1071562" cy="339196"/>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(1, 0)</a:t>
            </a:r>
            <a:endParaRPr/>
          </a:p>
        </p:txBody>
      </p:sp>
      <p:cxnSp>
        <p:nvCxnSpPr>
          <p:cNvPr id="214" name="Google Shape;214;p13"/>
          <p:cNvCxnSpPr/>
          <p:nvPr/>
        </p:nvCxnSpPr>
        <p:spPr>
          <a:xfrm>
            <a:off x="5195702" y="5400160"/>
            <a:ext cx="2289238" cy="0"/>
          </a:xfrm>
          <a:prstGeom prst="straightConnector1">
            <a:avLst/>
          </a:prstGeom>
          <a:solidFill>
            <a:schemeClr val="dk2"/>
          </a:solidFill>
          <a:ln cap="flat" cmpd="sng" w="9525">
            <a:solidFill>
              <a:schemeClr val="lt1"/>
            </a:solidFill>
            <a:prstDash val="solid"/>
            <a:round/>
            <a:headEnd len="sm" w="sm" type="none"/>
            <a:tailEnd len="sm" w="sm" type="none"/>
          </a:ln>
        </p:spPr>
      </p:cxnSp>
      <p:sp>
        <p:nvSpPr>
          <p:cNvPr id="215" name="Google Shape;215;p13"/>
          <p:cNvSpPr/>
          <p:nvPr/>
        </p:nvSpPr>
        <p:spPr>
          <a:xfrm>
            <a:off x="5061817" y="5516864"/>
            <a:ext cx="3069684" cy="535852"/>
          </a:xfrm>
          <a:prstGeom prst="rect">
            <a:avLst/>
          </a:prstGeom>
          <a:noFill/>
          <a:ln>
            <a:noFill/>
          </a:ln>
        </p:spPr>
        <p:txBody>
          <a:bodyPr anchorCtr="0" anchor="t" bIns="45700" lIns="91425" spcFirstLastPara="1" rIns="91425" wrap="square" tIns="45700">
            <a:spAutoFit/>
          </a:bodyPr>
          <a:lstStyle/>
          <a:p>
            <a:pPr indent="0" lvl="0" marL="0" marR="0" rtl="0" algn="l">
              <a:lnSpc>
                <a:spcPct val="153333"/>
              </a:lnSpc>
              <a:spcBef>
                <a:spcPts val="0"/>
              </a:spcBef>
              <a:spcAft>
                <a:spcPts val="0"/>
              </a:spcAft>
              <a:buNone/>
            </a:pPr>
            <a:r>
              <a:rPr lang="en-US" sz="1200">
                <a:solidFill>
                  <a:schemeClr val="dk1"/>
                </a:solidFill>
                <a:latin typeface="Consolas"/>
                <a:ea typeface="Consolas"/>
                <a:cs typeface="Consolas"/>
                <a:sym typeface="Consolas"/>
              </a:rPr>
              <a:t>xVertex = { 0.0, 1.0, 0.5   };</a:t>
            </a:r>
            <a:endParaRPr/>
          </a:p>
          <a:p>
            <a:pPr indent="0" lvl="0" marL="0" marR="0" rtl="0" algn="l">
              <a:lnSpc>
                <a:spcPct val="153333"/>
              </a:lnSpc>
              <a:spcBef>
                <a:spcPts val="0"/>
              </a:spcBef>
              <a:spcAft>
                <a:spcPts val="0"/>
              </a:spcAft>
              <a:buNone/>
            </a:pPr>
            <a:r>
              <a:rPr lang="en-US" sz="1200">
                <a:solidFill>
                  <a:schemeClr val="dk1"/>
                </a:solidFill>
                <a:latin typeface="Consolas"/>
                <a:ea typeface="Consolas"/>
                <a:cs typeface="Consolas"/>
                <a:sym typeface="Consolas"/>
              </a:rPr>
              <a:t>yVertex = { 0.0, 0.0, 0.866 };</a:t>
            </a:r>
            <a:endParaRPr/>
          </a:p>
        </p:txBody>
      </p:sp>
      <p:sp>
        <p:nvSpPr>
          <p:cNvPr id="216" name="Google Shape;216;p13"/>
          <p:cNvSpPr/>
          <p:nvPr/>
        </p:nvSpPr>
        <p:spPr>
          <a:xfrm>
            <a:off x="5690046" y="4958932"/>
            <a:ext cx="1512944" cy="263088"/>
          </a:xfrm>
          <a:prstGeom prst="wedgeRoundRectCallout">
            <a:avLst>
              <a:gd fmla="val -3475" name="adj1"/>
              <a:gd fmla="val 33207" name="adj2"/>
              <a:gd fmla="val 16667" name="adj3"/>
            </a:avLst>
          </a:prstGeom>
          <a:solidFill>
            <a:schemeClr val="lt1"/>
          </a:solidFill>
          <a:ln>
            <a:noFill/>
          </a:ln>
        </p:spPr>
        <p:txBody>
          <a:bodyPr anchorCtr="0" anchor="ctr" bIns="45700" lIns="36000" spcFirstLastPara="1" rIns="0" wrap="square" tIns="46800">
            <a:noAutofit/>
          </a:bodyPr>
          <a:lstStyle/>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canvas = unit square</a:t>
            </a:r>
            <a:endParaRPr/>
          </a:p>
        </p:txBody>
      </p:sp>
      <p:sp>
        <p:nvSpPr>
          <p:cNvPr id="217" name="Google Shape;217;p13"/>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2000">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218" name="Google Shape;218;p13"/>
          <p:cNvSpPr txBox="1"/>
          <p:nvPr/>
        </p:nvSpPr>
        <p:spPr>
          <a:xfrm>
            <a:off x="6046835" y="5994053"/>
            <a:ext cx="1569433" cy="308419"/>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b="1" lang="en-US" sz="1400">
                <a:solidFill>
                  <a:srgbClr val="000000"/>
                </a:solidFill>
                <a:latin typeface="Consolas"/>
                <a:ea typeface="Consolas"/>
                <a:cs typeface="Consolas"/>
                <a:sym typeface="Consolas"/>
              </a:rPr>
              <a:t> 0   1   </a:t>
            </a:r>
            <a:r>
              <a:rPr b="1" lang="en-US" sz="800">
                <a:solidFill>
                  <a:srgbClr val="000000"/>
                </a:solidFill>
                <a:latin typeface="Consolas"/>
                <a:ea typeface="Consolas"/>
                <a:cs typeface="Consolas"/>
                <a:sym typeface="Consolas"/>
              </a:rPr>
              <a:t> </a:t>
            </a:r>
            <a:r>
              <a:rPr b="1" lang="en-US" sz="1400">
                <a:solidFill>
                  <a:srgbClr val="000000"/>
                </a:solidFill>
                <a:latin typeface="Consolas"/>
                <a:ea typeface="Consolas"/>
                <a:cs typeface="Consolas"/>
                <a:sym typeface="Consolas"/>
              </a:rPr>
              <a:t>2</a:t>
            </a:r>
            <a:endParaRPr sz="1600">
              <a:solidFill>
                <a:srgbClr val="000000"/>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Lecture plan</a:t>
            </a:r>
            <a:endParaRPr/>
          </a:p>
        </p:txBody>
      </p:sp>
      <p:sp>
        <p:nvSpPr>
          <p:cNvPr id="224" name="Google Shape;224;p14"/>
          <p:cNvSpPr txBox="1"/>
          <p:nvPr>
            <p:ph idx="1" type="body"/>
          </p:nvPr>
        </p:nvSpPr>
        <p:spPr>
          <a:xfrm>
            <a:off x="792078" y="965619"/>
            <a:ext cx="5889599" cy="3878180"/>
          </a:xfrm>
          <a:prstGeom prst="rect">
            <a:avLst/>
          </a:prstGeom>
          <a:noFill/>
          <a:ln>
            <a:noFill/>
          </a:ln>
        </p:spPr>
        <p:txBody>
          <a:bodyPr anchorCtr="0" anchor="t" bIns="46025" lIns="92075" spcFirstLastPara="1" rIns="92075" wrap="square" tIns="46025">
            <a:noAutofit/>
          </a:bodyPr>
          <a:lstStyle/>
          <a:p>
            <a:pPr indent="-274638" lvl="0" marL="365125" rtl="0" algn="l">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Graphics</a:t>
            </a:r>
            <a:endParaRPr/>
          </a:p>
          <a:p>
            <a:pPr indent="-274638" lvl="0" marL="365125" rtl="0" algn="l">
              <a:lnSpc>
                <a:spcPct val="100000"/>
              </a:lnSpc>
              <a:spcBef>
                <a:spcPts val="24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Animation</a:t>
            </a:r>
            <a:endParaRPr/>
          </a:p>
          <a:p>
            <a:pPr indent="-274638" lvl="0" marL="365125" rtl="0" algn="l">
              <a:lnSpc>
                <a:spcPct val="100000"/>
              </a:lnSpc>
              <a:spcBef>
                <a:spcPts val="24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Sound</a:t>
            </a:r>
            <a:endParaRPr sz="2400">
              <a:solidFill>
                <a:schemeClr val="dk1"/>
              </a:solidFill>
            </a:endParaRPr>
          </a:p>
          <a:p>
            <a:pPr indent="-342900" lvl="0" marL="342900" rtl="0" algn="l">
              <a:lnSpc>
                <a:spcPct val="100000"/>
              </a:lnSpc>
              <a:spcBef>
                <a:spcPts val="2400"/>
              </a:spcBef>
              <a:spcAft>
                <a:spcPts val="0"/>
              </a:spcAft>
              <a:buNone/>
            </a:pPr>
            <a:r>
              <a:t/>
            </a:r>
            <a:endParaRPr sz="2400"/>
          </a:p>
          <a:p>
            <a:pPr indent="0" lvl="0" marL="0" rtl="0" algn="l">
              <a:lnSpc>
                <a:spcPct val="100000"/>
              </a:lnSpc>
              <a:spcBef>
                <a:spcPts val="2400"/>
              </a:spcBef>
              <a:spcAft>
                <a:spcPts val="0"/>
              </a:spcAft>
              <a:buSzPts val="1200"/>
              <a:buNone/>
            </a:pPr>
            <a:r>
              <a:t/>
            </a:r>
            <a:endParaRPr sz="2400"/>
          </a:p>
          <a:p>
            <a:pPr indent="-342900" lvl="0" marL="342900" rtl="0" algn="l">
              <a:lnSpc>
                <a:spcPct val="100000"/>
              </a:lnSpc>
              <a:spcBef>
                <a:spcPts val="2400"/>
              </a:spcBef>
              <a:spcAft>
                <a:spcPts val="0"/>
              </a:spcAft>
              <a:buNone/>
            </a:pPr>
            <a:r>
              <a:t/>
            </a:r>
            <a:endParaRPr sz="2400"/>
          </a:p>
        </p:txBody>
      </p:sp>
      <p:grpSp>
        <p:nvGrpSpPr>
          <p:cNvPr id="225" name="Google Shape;225;p14"/>
          <p:cNvGrpSpPr/>
          <p:nvPr/>
        </p:nvGrpSpPr>
        <p:grpSpPr>
          <a:xfrm>
            <a:off x="713898" y="1707114"/>
            <a:ext cx="7477533" cy="3441566"/>
            <a:chOff x="713898" y="1707114"/>
            <a:chExt cx="7477533" cy="3441566"/>
          </a:xfrm>
        </p:grpSpPr>
        <p:sp>
          <p:nvSpPr>
            <p:cNvPr id="226" name="Google Shape;226;p14"/>
            <p:cNvSpPr/>
            <p:nvPr/>
          </p:nvSpPr>
          <p:spPr>
            <a:xfrm>
              <a:off x="713898" y="1707114"/>
              <a:ext cx="464457" cy="377371"/>
            </a:xfrm>
            <a:prstGeom prst="rightArrow">
              <a:avLst>
                <a:gd fmla="val 50000" name="adj1"/>
                <a:gd fmla="val 50000" name="adj2"/>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pic>
          <p:nvPicPr>
            <p:cNvPr id="227" name="Google Shape;227;p14"/>
            <p:cNvPicPr preferRelativeResize="0"/>
            <p:nvPr/>
          </p:nvPicPr>
          <p:blipFill rotWithShape="1">
            <a:blip r:embed="rId3">
              <a:alphaModFix/>
            </a:blip>
            <a:srcRect b="0" l="0" r="0" t="0"/>
            <a:stretch/>
          </p:blipFill>
          <p:spPr>
            <a:xfrm>
              <a:off x="3480178" y="2229365"/>
              <a:ext cx="4711253" cy="291931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5"/>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234" name="Google Shape;234;p15"/>
          <p:cNvSpPr/>
          <p:nvPr/>
        </p:nvSpPr>
        <p:spPr>
          <a:xfrm>
            <a:off x="774700" y="1431925"/>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35" name="Google Shape;235;p15"/>
          <p:cNvSpPr/>
          <p:nvPr/>
        </p:nvSpPr>
        <p:spPr>
          <a:xfrm>
            <a:off x="744538" y="2463800"/>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36" name="Google Shape;236;p15"/>
          <p:cNvSpPr/>
          <p:nvPr/>
        </p:nvSpPr>
        <p:spPr>
          <a:xfrm>
            <a:off x="5572963" y="1973264"/>
            <a:ext cx="2302038" cy="457201"/>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91425" lIns="144000" spcFirstLastPara="1" rIns="0" wrap="square" tIns="91425">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 java BouncingBall</a:t>
            </a:r>
            <a:endParaRPr sz="1200">
              <a:solidFill>
                <a:srgbClr val="008000"/>
              </a:solidFill>
              <a:latin typeface="Times New Roman"/>
              <a:ea typeface="Times New Roman"/>
              <a:cs typeface="Times New Roman"/>
              <a:sym typeface="Times New Roman"/>
            </a:endParaRPr>
          </a:p>
        </p:txBody>
      </p:sp>
      <p:pic>
        <p:nvPicPr>
          <p:cNvPr descr="A screen shot of a computer&#10;&#10;Description automatically generated" id="237" name="Google Shape;237;p15"/>
          <p:cNvPicPr preferRelativeResize="0"/>
          <p:nvPr/>
        </p:nvPicPr>
        <p:blipFill rotWithShape="1">
          <a:blip r:embed="rId3">
            <a:alphaModFix/>
          </a:blip>
          <a:srcRect b="0" l="0" r="0" t="0"/>
          <a:stretch/>
        </p:blipFill>
        <p:spPr>
          <a:xfrm>
            <a:off x="5463781" y="2699598"/>
            <a:ext cx="2575264" cy="261542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244" name="Google Shape;244;p16"/>
          <p:cNvSpPr txBox="1"/>
          <p:nvPr>
            <p:ph idx="1" type="body"/>
          </p:nvPr>
        </p:nvSpPr>
        <p:spPr>
          <a:xfrm>
            <a:off x="504808" y="727531"/>
            <a:ext cx="7848600" cy="4370130"/>
          </a:xfrm>
          <a:prstGeom prst="rect">
            <a:avLst/>
          </a:prstGeom>
          <a:noFill/>
          <a:ln>
            <a:noFill/>
          </a:ln>
        </p:spPr>
        <p:txBody>
          <a:bodyPr anchorCtr="0" anchor="t" bIns="46025" lIns="92075" spcFirstLastPara="1" rIns="92075" wrap="square" tIns="46025">
            <a:noAutofit/>
          </a:bodyPr>
          <a:lstStyle/>
          <a:p>
            <a:pPr indent="0" lvl="0" marL="0" rtl="0" algn="l">
              <a:lnSpc>
                <a:spcPct val="144444"/>
              </a:lnSpc>
              <a:spcBef>
                <a:spcPts val="0"/>
              </a:spcBef>
              <a:spcAft>
                <a:spcPts val="0"/>
              </a:spcAft>
              <a:buNone/>
            </a:pPr>
            <a:r>
              <a:rPr lang="en-US" u="sng">
                <a:solidFill>
                  <a:schemeClr val="dk1"/>
                </a:solidFill>
                <a:latin typeface="Times New Roman"/>
                <a:ea typeface="Times New Roman"/>
                <a:cs typeface="Times New Roman"/>
                <a:sym typeface="Times New Roman"/>
              </a:rPr>
              <a:t>Bouncing ball physics</a:t>
            </a:r>
            <a:endParaRPr/>
          </a:p>
          <a:p>
            <a:pPr indent="-231775" lvl="1" marL="346075" rtl="0" algn="l">
              <a:lnSpc>
                <a:spcPct val="100000"/>
              </a:lnSpc>
              <a:spcBef>
                <a:spcPts val="1200"/>
              </a:spcBef>
              <a:spcAft>
                <a:spcPts val="0"/>
              </a:spcAft>
              <a:buSzPts val="1800"/>
              <a:buFont typeface="Arial"/>
              <a:buChar char="•"/>
            </a:pPr>
            <a:r>
              <a:rPr lang="en-US">
                <a:latin typeface="Times New Roman"/>
                <a:ea typeface="Times New Roman"/>
                <a:cs typeface="Times New Roman"/>
                <a:sym typeface="Times New Roman"/>
              </a:rPr>
              <a:t>At any given time, the ball has a </a:t>
            </a:r>
            <a:r>
              <a:rPr i="1" lang="en-US">
                <a:latin typeface="Times New Roman"/>
                <a:ea typeface="Times New Roman"/>
                <a:cs typeface="Times New Roman"/>
                <a:sym typeface="Times New Roman"/>
              </a:rPr>
              <a:t>position</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x</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y</a:t>
            </a:r>
            <a:r>
              <a:rPr lang="en-US">
                <a:latin typeface="Times New Roman"/>
                <a:ea typeface="Times New Roman"/>
                <a:cs typeface="Times New Roman"/>
                <a:sym typeface="Times New Roman"/>
              </a:rPr>
              <a:t>) and a </a:t>
            </a:r>
            <a:r>
              <a:rPr i="1" lang="en-US">
                <a:latin typeface="Times New Roman"/>
                <a:ea typeface="Times New Roman"/>
                <a:cs typeface="Times New Roman"/>
                <a:sym typeface="Times New Roman"/>
              </a:rPr>
              <a:t>velocity</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vx</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vy</a:t>
            </a:r>
            <a:r>
              <a:rPr lang="en-US">
                <a:latin typeface="Times New Roman"/>
                <a:ea typeface="Times New Roman"/>
                <a:cs typeface="Times New Roman"/>
                <a:sym typeface="Times New Roman"/>
              </a:rPr>
              <a:t>)</a:t>
            </a:r>
            <a:endParaRPr/>
          </a:p>
          <a:p>
            <a:pPr indent="0" lvl="0" marL="0" rtl="0" algn="l">
              <a:lnSpc>
                <a:spcPct val="144444"/>
              </a:lnSpc>
              <a:spcBef>
                <a:spcPts val="600"/>
              </a:spcBef>
              <a:spcAft>
                <a:spcPts val="0"/>
              </a:spcAft>
              <a:buNone/>
            </a:pPr>
            <a:r>
              <a:t/>
            </a:r>
            <a:endParaRPr>
              <a:solidFill>
                <a:schemeClr val="dk1"/>
              </a:solidFill>
              <a:latin typeface="Times New Roman"/>
              <a:ea typeface="Times New Roman"/>
              <a:cs typeface="Times New Roman"/>
              <a:sym typeface="Times New Roman"/>
            </a:endParaRPr>
          </a:p>
          <a:p>
            <a:pPr indent="-174625" lvl="1" marL="346075" rtl="0" algn="l">
              <a:lnSpc>
                <a:spcPct val="144444"/>
              </a:lnSpc>
              <a:spcBef>
                <a:spcPts val="0"/>
              </a:spcBef>
              <a:spcAft>
                <a:spcPts val="0"/>
              </a:spcAft>
              <a:buSzPts val="900"/>
              <a:buNone/>
            </a:pPr>
            <a:r>
              <a:t/>
            </a:r>
            <a:endParaRPr>
              <a:latin typeface="Times New Roman"/>
              <a:ea typeface="Times New Roman"/>
              <a:cs typeface="Times New Roman"/>
              <a:sym typeface="Times New Roman"/>
            </a:endParaRPr>
          </a:p>
          <a:p>
            <a:pPr indent="-174625" lvl="1" marL="346075" rtl="0" algn="l">
              <a:lnSpc>
                <a:spcPct val="144444"/>
              </a:lnSpc>
              <a:spcBef>
                <a:spcPts val="600"/>
              </a:spcBef>
              <a:spcAft>
                <a:spcPts val="0"/>
              </a:spcAft>
              <a:buSzPts val="900"/>
              <a:buNone/>
            </a:pPr>
            <a:r>
              <a:t/>
            </a:r>
            <a:endParaRPr>
              <a:latin typeface="Times New Roman"/>
              <a:ea typeface="Times New Roman"/>
              <a:cs typeface="Times New Roman"/>
              <a:sym typeface="Times New Roman"/>
            </a:endParaRPr>
          </a:p>
        </p:txBody>
      </p:sp>
      <p:sp>
        <p:nvSpPr>
          <p:cNvPr id="245" name="Google Shape;245;p16"/>
          <p:cNvSpPr/>
          <p:nvPr/>
        </p:nvSpPr>
        <p:spPr>
          <a:xfrm>
            <a:off x="774700" y="1431925"/>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46" name="Google Shape;246;p16"/>
          <p:cNvSpPr/>
          <p:nvPr/>
        </p:nvSpPr>
        <p:spPr>
          <a:xfrm>
            <a:off x="539818" y="2463800"/>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47" name="Google Shape;247;p16"/>
          <p:cNvSpPr/>
          <p:nvPr/>
        </p:nvSpPr>
        <p:spPr>
          <a:xfrm>
            <a:off x="5466774" y="2729255"/>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248" name="Google Shape;248;p16"/>
          <p:cNvGrpSpPr/>
          <p:nvPr/>
        </p:nvGrpSpPr>
        <p:grpSpPr>
          <a:xfrm>
            <a:off x="5632287" y="4394903"/>
            <a:ext cx="1628989" cy="826561"/>
            <a:chOff x="6024372" y="3892810"/>
            <a:chExt cx="1628989" cy="826561"/>
          </a:xfrm>
        </p:grpSpPr>
        <p:sp>
          <p:nvSpPr>
            <p:cNvPr id="249" name="Google Shape;249;p16"/>
            <p:cNvSpPr/>
            <p:nvPr/>
          </p:nvSpPr>
          <p:spPr>
            <a:xfrm>
              <a:off x="661018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250" name="Google Shape;250;p16"/>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51" name="Google Shape;251;p16"/>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252" name="Google Shape;252;p16"/>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sp>
        <p:nvSpPr>
          <p:cNvPr id="253" name="Google Shape;253;p16"/>
          <p:cNvSpPr/>
          <p:nvPr/>
        </p:nvSpPr>
        <p:spPr>
          <a:xfrm>
            <a:off x="1473284" y="3546113"/>
            <a:ext cx="3378241" cy="1392269"/>
          </a:xfrm>
          <a:prstGeom prst="wedgeRoundRectCallout">
            <a:avLst>
              <a:gd fmla="val -18860" name="adj1"/>
              <a:gd fmla="val 50317" name="adj2"/>
              <a:gd fmla="val 16667" name="adj3"/>
            </a:avLst>
          </a:prstGeom>
          <a:solidFill>
            <a:schemeClr val="lt1"/>
          </a:solidFill>
          <a:ln cap="flat" cmpd="sng" w="9525">
            <a:solidFill>
              <a:srgbClr val="7F7F7F"/>
            </a:solidFill>
            <a:prstDash val="solid"/>
            <a:round/>
            <a:headEnd len="sm" w="sm" type="none"/>
            <a:tailEnd len="sm" w="sm" type="none"/>
          </a:ln>
        </p:spPr>
        <p:txBody>
          <a:bodyPr anchorCtr="0" anchor="ctr" bIns="45700" lIns="108000" spcFirstLastPara="1" rIns="72000" wrap="square" tIns="46800">
            <a:noAutofit/>
          </a:bodyPr>
          <a:lstStyle/>
          <a:p>
            <a:pPr indent="0" lvl="1" marL="12700" marR="0" rtl="0" algn="l">
              <a:lnSpc>
                <a:spcPct val="100000"/>
              </a:lnSpc>
              <a:spcBef>
                <a:spcPts val="0"/>
              </a:spcBef>
              <a:spcAft>
                <a:spcPts val="0"/>
              </a:spcAft>
              <a:buClr>
                <a:srgbClr val="7F7F7F"/>
              </a:buClr>
              <a:buSzPts val="1400"/>
              <a:buFont typeface="Arial"/>
              <a:buNone/>
            </a:pPr>
            <a:r>
              <a:rPr b="0" i="0" lang="en-US" sz="1400" u="sng" cap="none" strike="noStrike">
                <a:solidFill>
                  <a:srgbClr val="7F7F7F"/>
                </a:solidFill>
                <a:latin typeface="Times New Roman"/>
                <a:ea typeface="Times New Roman"/>
                <a:cs typeface="Times New Roman"/>
                <a:sym typeface="Times New Roman"/>
              </a:rPr>
              <a:t>Velocity</a:t>
            </a:r>
            <a:r>
              <a:rPr b="0" i="0" lang="en-US" sz="1400" u="none" cap="none" strike="noStrike">
                <a:solidFill>
                  <a:srgbClr val="7F7F7F"/>
                </a:solidFill>
                <a:latin typeface="Times New Roman"/>
                <a:ea typeface="Times New Roman"/>
                <a:cs typeface="Times New Roman"/>
                <a:sym typeface="Times New Roman"/>
              </a:rPr>
              <a:t>: (vx,vy)</a:t>
            </a:r>
            <a:endParaRPr/>
          </a:p>
          <a:p>
            <a:pPr indent="0" lvl="1" marL="7938" marR="0" rtl="0" algn="l">
              <a:lnSpc>
                <a:spcPct val="100000"/>
              </a:lnSpc>
              <a:spcBef>
                <a:spcPts val="300"/>
              </a:spcBef>
              <a:spcAft>
                <a:spcPts val="0"/>
              </a:spcAft>
              <a:buNone/>
            </a:pPr>
            <a:r>
              <a:rPr b="0" i="1" lang="en-US" sz="1400" u="none" cap="none" strike="noStrike">
                <a:solidFill>
                  <a:srgbClr val="7F7F7F"/>
                </a:solidFill>
                <a:latin typeface="Times New Roman"/>
                <a:ea typeface="Times New Roman"/>
                <a:cs typeface="Times New Roman"/>
                <a:sym typeface="Times New Roman"/>
              </a:rPr>
              <a:t>Speed</a:t>
            </a:r>
            <a:r>
              <a:rPr b="0" i="0" lang="en-US" sz="1400" u="none" cap="none" strike="noStrike">
                <a:solidFill>
                  <a:srgbClr val="7F7F7F"/>
                </a:solidFill>
                <a:latin typeface="Times New Roman"/>
                <a:ea typeface="Times New Roman"/>
                <a:cs typeface="Times New Roman"/>
                <a:sym typeface="Times New Roman"/>
              </a:rPr>
              <a:t> (distance per time unit) of motion,</a:t>
            </a:r>
            <a:br>
              <a:rPr b="0" i="0" lang="en-US" sz="1400" u="none" cap="none" strike="noStrike">
                <a:solidFill>
                  <a:srgbClr val="7F7F7F"/>
                </a:solidFill>
                <a:latin typeface="Times New Roman"/>
                <a:ea typeface="Times New Roman"/>
                <a:cs typeface="Times New Roman"/>
                <a:sym typeface="Times New Roman"/>
              </a:rPr>
            </a:br>
            <a:r>
              <a:rPr b="0" i="0" lang="en-US" sz="1400" u="none" cap="none" strike="noStrike">
                <a:solidFill>
                  <a:srgbClr val="7F7F7F"/>
                </a:solidFill>
                <a:latin typeface="Times New Roman"/>
                <a:ea typeface="Times New Roman"/>
                <a:cs typeface="Times New Roman"/>
                <a:sym typeface="Times New Roman"/>
              </a:rPr>
              <a:t>and </a:t>
            </a:r>
            <a:r>
              <a:rPr b="0" i="1" lang="en-US" sz="1400" u="none" cap="none" strike="noStrike">
                <a:solidFill>
                  <a:srgbClr val="7F7F7F"/>
                </a:solidFill>
                <a:latin typeface="Times New Roman"/>
                <a:ea typeface="Times New Roman"/>
                <a:cs typeface="Times New Roman"/>
                <a:sym typeface="Times New Roman"/>
              </a:rPr>
              <a:t>direction</a:t>
            </a:r>
            <a:r>
              <a:rPr b="0" i="0" lang="en-US" sz="1400" u="none" cap="none" strike="noStrike">
                <a:solidFill>
                  <a:srgbClr val="7F7F7F"/>
                </a:solidFill>
                <a:latin typeface="Times New Roman"/>
                <a:ea typeface="Times New Roman"/>
                <a:cs typeface="Times New Roman"/>
                <a:sym typeface="Times New Roman"/>
              </a:rPr>
              <a:t> of motion</a:t>
            </a:r>
            <a:endParaRPr/>
          </a:p>
          <a:p>
            <a:pPr indent="0" lvl="1" marL="7938" marR="0" rtl="0" algn="l">
              <a:lnSpc>
                <a:spcPct val="100000"/>
              </a:lnSpc>
              <a:spcBef>
                <a:spcPts val="300"/>
              </a:spcBef>
              <a:spcAft>
                <a:spcPts val="0"/>
              </a:spcAft>
              <a:buNone/>
            </a:pPr>
            <a:r>
              <a:rPr b="0" i="0" lang="en-US" sz="1400" u="none" cap="none" strike="noStrike">
                <a:solidFill>
                  <a:srgbClr val="7F7F7F"/>
                </a:solidFill>
                <a:latin typeface="Times New Roman"/>
                <a:ea typeface="Times New Roman"/>
                <a:cs typeface="Times New Roman"/>
                <a:sym typeface="Times New Roman"/>
              </a:rPr>
              <a:t>Represented by a vector that specifies the speed w.r.t to the </a:t>
            </a:r>
            <a:r>
              <a:rPr b="0" i="1" lang="en-US" sz="1400" u="none" cap="none" strike="noStrike">
                <a:solidFill>
                  <a:srgbClr val="7F7F7F"/>
                </a:solidFill>
                <a:latin typeface="Times New Roman"/>
                <a:ea typeface="Times New Roman"/>
                <a:cs typeface="Times New Roman"/>
                <a:sym typeface="Times New Roman"/>
              </a:rPr>
              <a:t>x</a:t>
            </a:r>
            <a:r>
              <a:rPr b="0" i="0" lang="en-US" sz="1400" u="none" cap="none" strike="noStrike">
                <a:solidFill>
                  <a:srgbClr val="7F7F7F"/>
                </a:solidFill>
                <a:latin typeface="Times New Roman"/>
                <a:ea typeface="Times New Roman"/>
                <a:cs typeface="Times New Roman"/>
                <a:sym typeface="Times New Roman"/>
              </a:rPr>
              <a:t>-axis and the </a:t>
            </a:r>
            <a:r>
              <a:rPr b="0" i="1" lang="en-US" sz="1400" u="none" cap="none" strike="noStrike">
                <a:solidFill>
                  <a:srgbClr val="7F7F7F"/>
                </a:solidFill>
                <a:latin typeface="Times New Roman"/>
                <a:ea typeface="Times New Roman"/>
                <a:cs typeface="Times New Roman"/>
                <a:sym typeface="Times New Roman"/>
              </a:rPr>
              <a:t>y</a:t>
            </a:r>
            <a:r>
              <a:rPr b="0" i="0" lang="en-US" sz="1400" u="none" cap="none" strike="noStrike">
                <a:solidFill>
                  <a:srgbClr val="7F7F7F"/>
                </a:solidFill>
                <a:latin typeface="Times New Roman"/>
                <a:ea typeface="Times New Roman"/>
                <a:cs typeface="Times New Roman"/>
                <a:sym typeface="Times New Roman"/>
              </a:rPr>
              <a:t>-axis</a:t>
            </a:r>
            <a:endParaRPr/>
          </a:p>
        </p:txBody>
      </p:sp>
      <p:cxnSp>
        <p:nvCxnSpPr>
          <p:cNvPr id="254" name="Google Shape;254;p16"/>
          <p:cNvCxnSpPr>
            <a:stCxn id="253" idx="3"/>
          </p:cNvCxnSpPr>
          <p:nvPr/>
        </p:nvCxnSpPr>
        <p:spPr>
          <a:xfrm>
            <a:off x="4851525" y="4242248"/>
            <a:ext cx="1362000" cy="213300"/>
          </a:xfrm>
          <a:prstGeom prst="straightConnector1">
            <a:avLst/>
          </a:prstGeom>
          <a:solidFill>
            <a:schemeClr val="dk2"/>
          </a:solidFill>
          <a:ln cap="flat" cmpd="sng" w="19050">
            <a:solidFill>
              <a:srgbClr val="7F7F7F"/>
            </a:solidFill>
            <a:prstDash val="solid"/>
            <a:round/>
            <a:headEnd len="sm" w="sm" type="none"/>
            <a:tailEnd len="lg" w="lg"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17"/>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261" name="Google Shape;261;p17"/>
          <p:cNvSpPr txBox="1"/>
          <p:nvPr>
            <p:ph idx="1" type="body"/>
          </p:nvPr>
        </p:nvSpPr>
        <p:spPr>
          <a:xfrm>
            <a:off x="504808" y="727531"/>
            <a:ext cx="7848600" cy="4370130"/>
          </a:xfrm>
          <a:prstGeom prst="rect">
            <a:avLst/>
          </a:prstGeom>
          <a:noFill/>
          <a:ln>
            <a:noFill/>
          </a:ln>
        </p:spPr>
        <p:txBody>
          <a:bodyPr anchorCtr="0" anchor="t" bIns="46025" lIns="92075" spcFirstLastPara="1" rIns="92075" wrap="square" tIns="46025">
            <a:noAutofit/>
          </a:bodyPr>
          <a:lstStyle/>
          <a:p>
            <a:pPr indent="0" lvl="0" marL="0" rtl="0" algn="l">
              <a:lnSpc>
                <a:spcPct val="144444"/>
              </a:lnSpc>
              <a:spcBef>
                <a:spcPts val="0"/>
              </a:spcBef>
              <a:spcAft>
                <a:spcPts val="0"/>
              </a:spcAft>
              <a:buNone/>
            </a:pPr>
            <a:r>
              <a:rPr lang="en-US" u="sng">
                <a:solidFill>
                  <a:schemeClr val="dk1"/>
                </a:solidFill>
                <a:latin typeface="Times New Roman"/>
                <a:ea typeface="Times New Roman"/>
                <a:cs typeface="Times New Roman"/>
                <a:sym typeface="Times New Roman"/>
              </a:rPr>
              <a:t>Bouncing ball physics</a:t>
            </a:r>
            <a:endParaRPr/>
          </a:p>
          <a:p>
            <a:pPr indent="-231775" lvl="1" marL="346075" rtl="0" algn="l">
              <a:lnSpc>
                <a:spcPct val="100000"/>
              </a:lnSpc>
              <a:spcBef>
                <a:spcPts val="1200"/>
              </a:spcBef>
              <a:spcAft>
                <a:spcPts val="0"/>
              </a:spcAft>
              <a:buSzPts val="1800"/>
              <a:buFont typeface="Arial"/>
              <a:buChar char="•"/>
            </a:pPr>
            <a:r>
              <a:rPr lang="en-US">
                <a:latin typeface="Times New Roman"/>
                <a:ea typeface="Times New Roman"/>
                <a:cs typeface="Times New Roman"/>
                <a:sym typeface="Times New Roman"/>
              </a:rPr>
              <a:t>At any given time, the ball has a </a:t>
            </a:r>
            <a:r>
              <a:rPr i="1" lang="en-US">
                <a:latin typeface="Times New Roman"/>
                <a:ea typeface="Times New Roman"/>
                <a:cs typeface="Times New Roman"/>
                <a:sym typeface="Times New Roman"/>
              </a:rPr>
              <a:t>position</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x</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y</a:t>
            </a:r>
            <a:r>
              <a:rPr lang="en-US">
                <a:latin typeface="Times New Roman"/>
                <a:ea typeface="Times New Roman"/>
                <a:cs typeface="Times New Roman"/>
                <a:sym typeface="Times New Roman"/>
              </a:rPr>
              <a:t>) and a </a:t>
            </a:r>
            <a:r>
              <a:rPr i="1" lang="en-US">
                <a:latin typeface="Times New Roman"/>
                <a:ea typeface="Times New Roman"/>
                <a:cs typeface="Times New Roman"/>
                <a:sym typeface="Times New Roman"/>
              </a:rPr>
              <a:t>velocity</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vx</a:t>
            </a:r>
            <a:r>
              <a:rPr lang="en-US">
                <a:latin typeface="Times New Roman"/>
                <a:ea typeface="Times New Roman"/>
                <a:cs typeface="Times New Roman"/>
                <a:sym typeface="Times New Roman"/>
              </a:rPr>
              <a:t>, </a:t>
            </a:r>
            <a:r>
              <a:rPr i="1" lang="en-US">
                <a:latin typeface="Times New Roman"/>
                <a:ea typeface="Times New Roman"/>
                <a:cs typeface="Times New Roman"/>
                <a:sym typeface="Times New Roman"/>
              </a:rPr>
              <a:t>vy</a:t>
            </a:r>
            <a:r>
              <a:rPr lang="en-US">
                <a:latin typeface="Times New Roman"/>
                <a:ea typeface="Times New Roman"/>
                <a:cs typeface="Times New Roman"/>
                <a:sym typeface="Times New Roman"/>
              </a:rPr>
              <a:t>)</a:t>
            </a:r>
            <a:endParaRPr/>
          </a:p>
          <a:p>
            <a:pPr indent="-231775" lvl="1" marL="346075" rtl="0" algn="l">
              <a:lnSpc>
                <a:spcPct val="100000"/>
              </a:lnSpc>
              <a:spcBef>
                <a:spcPts val="1200"/>
              </a:spcBef>
              <a:spcAft>
                <a:spcPts val="0"/>
              </a:spcAft>
              <a:buSzPts val="1800"/>
              <a:buFont typeface="Arial"/>
              <a:buChar char="•"/>
            </a:pPr>
            <a:r>
              <a:rPr lang="en-US">
                <a:latin typeface="Times New Roman"/>
                <a:ea typeface="Times New Roman"/>
                <a:cs typeface="Times New Roman"/>
                <a:sym typeface="Times New Roman"/>
              </a:rPr>
              <a:t>Assumptions: Constant velocity, no friction, no loss of energy</a:t>
            </a:r>
            <a:endParaRPr/>
          </a:p>
          <a:p>
            <a:pPr indent="-231775" lvl="1" marL="346075" rtl="0" algn="l">
              <a:lnSpc>
                <a:spcPct val="100000"/>
              </a:lnSpc>
              <a:spcBef>
                <a:spcPts val="1200"/>
              </a:spcBef>
              <a:spcAft>
                <a:spcPts val="0"/>
              </a:spcAft>
              <a:buSzPts val="1800"/>
              <a:buFont typeface="Arial"/>
              <a:buChar char="•"/>
            </a:pPr>
            <a:r>
              <a:rPr lang="en-US">
                <a:latin typeface="Times New Roman"/>
                <a:ea typeface="Times New Roman"/>
                <a:cs typeface="Times New Roman"/>
                <a:sym typeface="Times New Roman"/>
              </a:rPr>
              <a:t>To compute the ball’s position</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in the next time unit, we add the ball’s</a:t>
            </a:r>
            <a:br>
              <a:rPr lang="en-US">
                <a:latin typeface="Times New Roman"/>
                <a:ea typeface="Times New Roman"/>
                <a:cs typeface="Times New Roman"/>
                <a:sym typeface="Times New Roman"/>
              </a:rPr>
            </a:br>
            <a:r>
              <a:rPr lang="en-US">
                <a:latin typeface="Times New Roman"/>
                <a:ea typeface="Times New Roman"/>
                <a:cs typeface="Times New Roman"/>
                <a:sym typeface="Times New Roman"/>
              </a:rPr>
              <a:t>velocity to its current position </a:t>
            </a:r>
            <a:endParaRPr/>
          </a:p>
          <a:p>
            <a:pPr indent="0" lvl="0" marL="0" rtl="0" algn="l">
              <a:lnSpc>
                <a:spcPct val="144444"/>
              </a:lnSpc>
              <a:spcBef>
                <a:spcPts val="600"/>
              </a:spcBef>
              <a:spcAft>
                <a:spcPts val="0"/>
              </a:spcAft>
              <a:buNone/>
            </a:pPr>
            <a:r>
              <a:t/>
            </a:r>
            <a:endParaRPr>
              <a:solidFill>
                <a:schemeClr val="dk1"/>
              </a:solidFill>
              <a:latin typeface="Times New Roman"/>
              <a:ea typeface="Times New Roman"/>
              <a:cs typeface="Times New Roman"/>
              <a:sym typeface="Times New Roman"/>
            </a:endParaRPr>
          </a:p>
          <a:p>
            <a:pPr indent="-174625" lvl="1" marL="346075" rtl="0" algn="l">
              <a:lnSpc>
                <a:spcPct val="144444"/>
              </a:lnSpc>
              <a:spcBef>
                <a:spcPts val="0"/>
              </a:spcBef>
              <a:spcAft>
                <a:spcPts val="0"/>
              </a:spcAft>
              <a:buSzPts val="900"/>
              <a:buNone/>
            </a:pPr>
            <a:r>
              <a:t/>
            </a:r>
            <a:endParaRPr>
              <a:latin typeface="Times New Roman"/>
              <a:ea typeface="Times New Roman"/>
              <a:cs typeface="Times New Roman"/>
              <a:sym typeface="Times New Roman"/>
            </a:endParaRPr>
          </a:p>
          <a:p>
            <a:pPr indent="-174625" lvl="1" marL="346075" rtl="0" algn="l">
              <a:lnSpc>
                <a:spcPct val="144444"/>
              </a:lnSpc>
              <a:spcBef>
                <a:spcPts val="600"/>
              </a:spcBef>
              <a:spcAft>
                <a:spcPts val="0"/>
              </a:spcAft>
              <a:buSzPts val="900"/>
              <a:buNone/>
            </a:pPr>
            <a:r>
              <a:t/>
            </a:r>
            <a:endParaRPr>
              <a:latin typeface="Times New Roman"/>
              <a:ea typeface="Times New Roman"/>
              <a:cs typeface="Times New Roman"/>
              <a:sym typeface="Times New Roman"/>
            </a:endParaRPr>
          </a:p>
        </p:txBody>
      </p:sp>
      <p:sp>
        <p:nvSpPr>
          <p:cNvPr id="262" name="Google Shape;262;p17"/>
          <p:cNvSpPr/>
          <p:nvPr/>
        </p:nvSpPr>
        <p:spPr>
          <a:xfrm>
            <a:off x="774700" y="1431925"/>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63" name="Google Shape;263;p17"/>
          <p:cNvSpPr/>
          <p:nvPr/>
        </p:nvSpPr>
        <p:spPr>
          <a:xfrm>
            <a:off x="539818" y="2463800"/>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64" name="Google Shape;264;p17"/>
          <p:cNvSpPr/>
          <p:nvPr/>
        </p:nvSpPr>
        <p:spPr>
          <a:xfrm>
            <a:off x="5466774" y="2729255"/>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265" name="Google Shape;265;p17"/>
          <p:cNvGrpSpPr/>
          <p:nvPr/>
        </p:nvGrpSpPr>
        <p:grpSpPr>
          <a:xfrm>
            <a:off x="7101290" y="4299672"/>
            <a:ext cx="631904" cy="638710"/>
            <a:chOff x="7493375" y="3797579"/>
            <a:chExt cx="631904" cy="638710"/>
          </a:xfrm>
        </p:grpSpPr>
        <p:sp>
          <p:nvSpPr>
            <p:cNvPr id="266" name="Google Shape;266;p17"/>
            <p:cNvSpPr/>
            <p:nvPr/>
          </p:nvSpPr>
          <p:spPr>
            <a:xfrm>
              <a:off x="7523130" y="37975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67" name="Google Shape;267;p17"/>
            <p:cNvSpPr/>
            <p:nvPr/>
          </p:nvSpPr>
          <p:spPr>
            <a:xfrm>
              <a:off x="7493375" y="4128512"/>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1</a:t>
              </a:r>
              <a:endParaRPr/>
            </a:p>
          </p:txBody>
        </p:sp>
      </p:grpSp>
      <p:grpSp>
        <p:nvGrpSpPr>
          <p:cNvPr id="268" name="Google Shape;268;p17"/>
          <p:cNvGrpSpPr/>
          <p:nvPr/>
        </p:nvGrpSpPr>
        <p:grpSpPr>
          <a:xfrm>
            <a:off x="5632287" y="4394903"/>
            <a:ext cx="1628989" cy="826561"/>
            <a:chOff x="6024372" y="3892810"/>
            <a:chExt cx="1628989" cy="826561"/>
          </a:xfrm>
        </p:grpSpPr>
        <p:sp>
          <p:nvSpPr>
            <p:cNvPr id="269" name="Google Shape;269;p17"/>
            <p:cNvSpPr/>
            <p:nvPr/>
          </p:nvSpPr>
          <p:spPr>
            <a:xfrm>
              <a:off x="661018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270" name="Google Shape;270;p17"/>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71" name="Google Shape;271;p17"/>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272" name="Google Shape;272;p17"/>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sp>
        <p:nvSpPr>
          <p:cNvPr id="273" name="Google Shape;273;p17"/>
          <p:cNvSpPr/>
          <p:nvPr/>
        </p:nvSpPr>
        <p:spPr>
          <a:xfrm>
            <a:off x="1473284" y="3546113"/>
            <a:ext cx="3378241" cy="1392269"/>
          </a:xfrm>
          <a:prstGeom prst="wedgeRoundRectCallout">
            <a:avLst>
              <a:gd fmla="val -18860" name="adj1"/>
              <a:gd fmla="val 50317" name="adj2"/>
              <a:gd fmla="val 16667" name="adj3"/>
            </a:avLst>
          </a:prstGeom>
          <a:solidFill>
            <a:schemeClr val="lt1"/>
          </a:solidFill>
          <a:ln cap="flat" cmpd="sng" w="9525">
            <a:solidFill>
              <a:srgbClr val="7F7F7F"/>
            </a:solidFill>
            <a:prstDash val="solid"/>
            <a:round/>
            <a:headEnd len="sm" w="sm" type="none"/>
            <a:tailEnd len="sm" w="sm" type="none"/>
          </a:ln>
        </p:spPr>
        <p:txBody>
          <a:bodyPr anchorCtr="0" anchor="ctr" bIns="45700" lIns="108000" spcFirstLastPara="1" rIns="72000" wrap="square" tIns="46800">
            <a:noAutofit/>
          </a:bodyPr>
          <a:lstStyle/>
          <a:p>
            <a:pPr indent="0" lvl="1" marL="12700" marR="0" rtl="0" algn="l">
              <a:lnSpc>
                <a:spcPct val="100000"/>
              </a:lnSpc>
              <a:spcBef>
                <a:spcPts val="0"/>
              </a:spcBef>
              <a:spcAft>
                <a:spcPts val="0"/>
              </a:spcAft>
              <a:buClr>
                <a:srgbClr val="7F7F7F"/>
              </a:buClr>
              <a:buSzPts val="1400"/>
              <a:buFont typeface="Arial"/>
              <a:buNone/>
            </a:pPr>
            <a:r>
              <a:rPr b="0" i="0" lang="en-US" sz="1400" u="sng" cap="none" strike="noStrike">
                <a:solidFill>
                  <a:srgbClr val="7F7F7F"/>
                </a:solidFill>
                <a:latin typeface="Times New Roman"/>
                <a:ea typeface="Times New Roman"/>
                <a:cs typeface="Times New Roman"/>
                <a:sym typeface="Times New Roman"/>
              </a:rPr>
              <a:t>Velocity</a:t>
            </a:r>
            <a:r>
              <a:rPr b="0" i="0" lang="en-US" sz="1400" u="none" cap="none" strike="noStrike">
                <a:solidFill>
                  <a:srgbClr val="7F7F7F"/>
                </a:solidFill>
                <a:latin typeface="Times New Roman"/>
                <a:ea typeface="Times New Roman"/>
                <a:cs typeface="Times New Roman"/>
                <a:sym typeface="Times New Roman"/>
              </a:rPr>
              <a:t>: (vx,vy)</a:t>
            </a:r>
            <a:endParaRPr/>
          </a:p>
          <a:p>
            <a:pPr indent="0" lvl="1" marL="7938" marR="0" rtl="0" algn="l">
              <a:lnSpc>
                <a:spcPct val="100000"/>
              </a:lnSpc>
              <a:spcBef>
                <a:spcPts val="300"/>
              </a:spcBef>
              <a:spcAft>
                <a:spcPts val="0"/>
              </a:spcAft>
              <a:buNone/>
            </a:pPr>
            <a:r>
              <a:rPr b="0" i="1" lang="en-US" sz="1400" u="none" cap="none" strike="noStrike">
                <a:solidFill>
                  <a:srgbClr val="7F7F7F"/>
                </a:solidFill>
                <a:latin typeface="Times New Roman"/>
                <a:ea typeface="Times New Roman"/>
                <a:cs typeface="Times New Roman"/>
                <a:sym typeface="Times New Roman"/>
              </a:rPr>
              <a:t>Speed</a:t>
            </a:r>
            <a:r>
              <a:rPr b="0" i="0" lang="en-US" sz="1400" u="none" cap="none" strike="noStrike">
                <a:solidFill>
                  <a:srgbClr val="7F7F7F"/>
                </a:solidFill>
                <a:latin typeface="Times New Roman"/>
                <a:ea typeface="Times New Roman"/>
                <a:cs typeface="Times New Roman"/>
                <a:sym typeface="Times New Roman"/>
              </a:rPr>
              <a:t> (distance per time unit) of motion,</a:t>
            </a:r>
            <a:br>
              <a:rPr b="0" i="0" lang="en-US" sz="1400" u="none" cap="none" strike="noStrike">
                <a:solidFill>
                  <a:srgbClr val="7F7F7F"/>
                </a:solidFill>
                <a:latin typeface="Times New Roman"/>
                <a:ea typeface="Times New Roman"/>
                <a:cs typeface="Times New Roman"/>
                <a:sym typeface="Times New Roman"/>
              </a:rPr>
            </a:br>
            <a:r>
              <a:rPr b="0" i="0" lang="en-US" sz="1400" u="none" cap="none" strike="noStrike">
                <a:solidFill>
                  <a:srgbClr val="7F7F7F"/>
                </a:solidFill>
                <a:latin typeface="Times New Roman"/>
                <a:ea typeface="Times New Roman"/>
                <a:cs typeface="Times New Roman"/>
                <a:sym typeface="Times New Roman"/>
              </a:rPr>
              <a:t>and </a:t>
            </a:r>
            <a:r>
              <a:rPr b="0" i="1" lang="en-US" sz="1400" u="none" cap="none" strike="noStrike">
                <a:solidFill>
                  <a:srgbClr val="7F7F7F"/>
                </a:solidFill>
                <a:latin typeface="Times New Roman"/>
                <a:ea typeface="Times New Roman"/>
                <a:cs typeface="Times New Roman"/>
                <a:sym typeface="Times New Roman"/>
              </a:rPr>
              <a:t>direction</a:t>
            </a:r>
            <a:r>
              <a:rPr b="0" i="0" lang="en-US" sz="1400" u="none" cap="none" strike="noStrike">
                <a:solidFill>
                  <a:srgbClr val="7F7F7F"/>
                </a:solidFill>
                <a:latin typeface="Times New Roman"/>
                <a:ea typeface="Times New Roman"/>
                <a:cs typeface="Times New Roman"/>
                <a:sym typeface="Times New Roman"/>
              </a:rPr>
              <a:t> of motion</a:t>
            </a:r>
            <a:endParaRPr/>
          </a:p>
          <a:p>
            <a:pPr indent="0" lvl="1" marL="7938" marR="0" rtl="0" algn="l">
              <a:lnSpc>
                <a:spcPct val="100000"/>
              </a:lnSpc>
              <a:spcBef>
                <a:spcPts val="300"/>
              </a:spcBef>
              <a:spcAft>
                <a:spcPts val="0"/>
              </a:spcAft>
              <a:buNone/>
            </a:pPr>
            <a:r>
              <a:rPr b="0" i="0" lang="en-US" sz="1400" u="none" cap="none" strike="noStrike">
                <a:solidFill>
                  <a:srgbClr val="7F7F7F"/>
                </a:solidFill>
                <a:latin typeface="Times New Roman"/>
                <a:ea typeface="Times New Roman"/>
                <a:cs typeface="Times New Roman"/>
                <a:sym typeface="Times New Roman"/>
              </a:rPr>
              <a:t>Represented by a vector that specifies the speed w.r.t to the </a:t>
            </a:r>
            <a:r>
              <a:rPr b="0" i="1" lang="en-US" sz="1400" u="none" cap="none" strike="noStrike">
                <a:solidFill>
                  <a:srgbClr val="7F7F7F"/>
                </a:solidFill>
                <a:latin typeface="Times New Roman"/>
                <a:ea typeface="Times New Roman"/>
                <a:cs typeface="Times New Roman"/>
                <a:sym typeface="Times New Roman"/>
              </a:rPr>
              <a:t>x</a:t>
            </a:r>
            <a:r>
              <a:rPr b="0" i="0" lang="en-US" sz="1400" u="none" cap="none" strike="noStrike">
                <a:solidFill>
                  <a:srgbClr val="7F7F7F"/>
                </a:solidFill>
                <a:latin typeface="Times New Roman"/>
                <a:ea typeface="Times New Roman"/>
                <a:cs typeface="Times New Roman"/>
                <a:sym typeface="Times New Roman"/>
              </a:rPr>
              <a:t>-axis and the </a:t>
            </a:r>
            <a:r>
              <a:rPr b="0" i="1" lang="en-US" sz="1400" u="none" cap="none" strike="noStrike">
                <a:solidFill>
                  <a:srgbClr val="7F7F7F"/>
                </a:solidFill>
                <a:latin typeface="Times New Roman"/>
                <a:ea typeface="Times New Roman"/>
                <a:cs typeface="Times New Roman"/>
                <a:sym typeface="Times New Roman"/>
              </a:rPr>
              <a:t>y</a:t>
            </a:r>
            <a:r>
              <a:rPr b="0" i="0" lang="en-US" sz="1400" u="none" cap="none" strike="noStrike">
                <a:solidFill>
                  <a:srgbClr val="7F7F7F"/>
                </a:solidFill>
                <a:latin typeface="Times New Roman"/>
                <a:ea typeface="Times New Roman"/>
                <a:cs typeface="Times New Roman"/>
                <a:sym typeface="Times New Roman"/>
              </a:rPr>
              <a:t>-axis</a:t>
            </a:r>
            <a:endParaRPr/>
          </a:p>
        </p:txBody>
      </p:sp>
      <p:cxnSp>
        <p:nvCxnSpPr>
          <p:cNvPr id="274" name="Google Shape;274;p17"/>
          <p:cNvCxnSpPr>
            <a:stCxn id="273" idx="3"/>
          </p:cNvCxnSpPr>
          <p:nvPr/>
        </p:nvCxnSpPr>
        <p:spPr>
          <a:xfrm>
            <a:off x="4851525" y="4242248"/>
            <a:ext cx="1362000" cy="213300"/>
          </a:xfrm>
          <a:prstGeom prst="straightConnector1">
            <a:avLst/>
          </a:prstGeom>
          <a:solidFill>
            <a:schemeClr val="dk2"/>
          </a:solidFill>
          <a:ln cap="flat" cmpd="sng" w="19050">
            <a:solidFill>
              <a:srgbClr val="7F7F7F"/>
            </a:solidFill>
            <a:prstDash val="solid"/>
            <a:round/>
            <a:headEnd len="sm" w="sm" type="none"/>
            <a:tailEnd len="lg" w="lg" type="triangle"/>
          </a:ln>
        </p:spPr>
      </p:cxnSp>
      <p:sp>
        <p:nvSpPr>
          <p:cNvPr id="275" name="Google Shape;275;p17"/>
          <p:cNvSpPr/>
          <p:nvPr/>
        </p:nvSpPr>
        <p:spPr>
          <a:xfrm>
            <a:off x="6129376" y="5479953"/>
            <a:ext cx="19003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x</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x</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vx</a:t>
            </a:r>
            <a:r>
              <a:rPr baseline="-25000" lang="en-US" sz="1800">
                <a:solidFill>
                  <a:schemeClr val="dk1"/>
                </a:solidFill>
                <a:latin typeface="Times New Roman"/>
                <a:ea typeface="Times New Roman"/>
                <a:cs typeface="Times New Roman"/>
                <a:sym typeface="Times New Roman"/>
              </a:rPr>
              <a:t>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y</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y</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vy</a:t>
            </a:r>
            <a:r>
              <a:rPr baseline="-25000" lang="en-US" sz="1800">
                <a:solidFill>
                  <a:schemeClr val="dk1"/>
                </a:solidFill>
                <a:latin typeface="Times New Roman"/>
                <a:ea typeface="Times New Roman"/>
                <a:cs typeface="Times New Roman"/>
                <a:sym typeface="Times New Roman"/>
              </a:rPr>
              <a:t>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8"/>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282" name="Google Shape;282;p18"/>
          <p:cNvSpPr/>
          <p:nvPr/>
        </p:nvSpPr>
        <p:spPr>
          <a:xfrm>
            <a:off x="5466774" y="2729255"/>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283" name="Google Shape;283;p18"/>
          <p:cNvGrpSpPr/>
          <p:nvPr/>
        </p:nvGrpSpPr>
        <p:grpSpPr>
          <a:xfrm>
            <a:off x="7101290" y="4299672"/>
            <a:ext cx="631904" cy="638710"/>
            <a:chOff x="7493375" y="3797579"/>
            <a:chExt cx="631904" cy="638710"/>
          </a:xfrm>
        </p:grpSpPr>
        <p:sp>
          <p:nvSpPr>
            <p:cNvPr id="284" name="Google Shape;284;p18"/>
            <p:cNvSpPr/>
            <p:nvPr/>
          </p:nvSpPr>
          <p:spPr>
            <a:xfrm>
              <a:off x="7523130" y="37975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285" name="Google Shape;285;p18"/>
            <p:cNvSpPr/>
            <p:nvPr/>
          </p:nvSpPr>
          <p:spPr>
            <a:xfrm>
              <a:off x="7493375" y="4128512"/>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1</a:t>
              </a:r>
              <a:endParaRPr/>
            </a:p>
          </p:txBody>
        </p:sp>
      </p:grpSp>
      <p:grpSp>
        <p:nvGrpSpPr>
          <p:cNvPr id="286" name="Google Shape;286;p18"/>
          <p:cNvGrpSpPr/>
          <p:nvPr/>
        </p:nvGrpSpPr>
        <p:grpSpPr>
          <a:xfrm>
            <a:off x="5632287" y="4394903"/>
            <a:ext cx="1628989" cy="826561"/>
            <a:chOff x="6024372" y="3892810"/>
            <a:chExt cx="1628989" cy="826561"/>
          </a:xfrm>
        </p:grpSpPr>
        <p:sp>
          <p:nvSpPr>
            <p:cNvPr id="287" name="Google Shape;287;p18"/>
            <p:cNvSpPr/>
            <p:nvPr/>
          </p:nvSpPr>
          <p:spPr>
            <a:xfrm>
              <a:off x="661018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288" name="Google Shape;288;p18"/>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89" name="Google Shape;289;p18"/>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290" name="Google Shape;290;p18"/>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grpSp>
        <p:nvGrpSpPr>
          <p:cNvPr id="291" name="Google Shape;291;p18"/>
          <p:cNvGrpSpPr/>
          <p:nvPr/>
        </p:nvGrpSpPr>
        <p:grpSpPr>
          <a:xfrm>
            <a:off x="7323092" y="3722628"/>
            <a:ext cx="887516" cy="750446"/>
            <a:chOff x="7715177" y="3220535"/>
            <a:chExt cx="887516" cy="750446"/>
          </a:xfrm>
        </p:grpSpPr>
        <p:sp>
          <p:nvSpPr>
            <p:cNvPr id="292" name="Google Shape;292;p18"/>
            <p:cNvSpPr/>
            <p:nvPr/>
          </p:nvSpPr>
          <p:spPr>
            <a:xfrm>
              <a:off x="8241004" y="3220535"/>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293" name="Google Shape;293;p18"/>
            <p:cNvCxnSpPr/>
            <p:nvPr/>
          </p:nvCxnSpPr>
          <p:spPr>
            <a:xfrm flipH="1" rot="10800000">
              <a:off x="7715177" y="3383380"/>
              <a:ext cx="742490" cy="587601"/>
            </a:xfrm>
            <a:prstGeom prst="straightConnector1">
              <a:avLst/>
            </a:prstGeom>
            <a:noFill/>
            <a:ln cap="flat" cmpd="sng" w="19050">
              <a:solidFill>
                <a:srgbClr val="CC0000"/>
              </a:solidFill>
              <a:prstDash val="dash"/>
              <a:round/>
              <a:headEnd len="med" w="med" type="none"/>
              <a:tailEnd len="med" w="med" type="triangle"/>
            </a:ln>
          </p:spPr>
        </p:cxnSp>
      </p:grpSp>
      <p:sp>
        <p:nvSpPr>
          <p:cNvPr id="294" name="Google Shape;294;p18"/>
          <p:cNvSpPr txBox="1"/>
          <p:nvPr/>
        </p:nvSpPr>
        <p:spPr>
          <a:xfrm>
            <a:off x="504808" y="727531"/>
            <a:ext cx="7997354" cy="4370130"/>
          </a:xfrm>
          <a:prstGeom prst="rect">
            <a:avLst/>
          </a:prstGeom>
          <a:noFill/>
          <a:ln>
            <a:noFill/>
          </a:ln>
        </p:spPr>
        <p:txBody>
          <a:bodyPr anchorCtr="0" anchor="t" bIns="46025" lIns="92075" spcFirstLastPara="1" rIns="92075" wrap="square" tIns="46025">
            <a:noAutofit/>
          </a:bodyPr>
          <a:lstStyle/>
          <a:p>
            <a:pPr indent="0" lvl="0" marL="0" marR="0" rtl="0" algn="l">
              <a:lnSpc>
                <a:spcPct val="144444"/>
              </a:lnSpc>
              <a:spcBef>
                <a:spcPts val="0"/>
              </a:spcBef>
              <a:spcAft>
                <a:spcPts val="0"/>
              </a:spcAft>
              <a:buNone/>
            </a:pPr>
            <a:r>
              <a:rPr lang="en-US" sz="1800" u="sng">
                <a:solidFill>
                  <a:schemeClr val="dk1"/>
                </a:solidFill>
                <a:latin typeface="Times New Roman"/>
                <a:ea typeface="Times New Roman"/>
                <a:cs typeface="Times New Roman"/>
                <a:sym typeface="Times New Roman"/>
              </a:rPr>
              <a:t>Bouncing ball physics</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At any given time, the ball has a </a:t>
            </a:r>
            <a:r>
              <a:rPr b="0" i="1" lang="en-US" sz="1800" u="none" cap="none" strike="noStrike">
                <a:solidFill>
                  <a:schemeClr val="dk1"/>
                </a:solidFill>
                <a:latin typeface="Times New Roman"/>
                <a:ea typeface="Times New Roman"/>
                <a:cs typeface="Times New Roman"/>
                <a:sym typeface="Times New Roman"/>
              </a:rPr>
              <a:t>position</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x</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y</a:t>
            </a:r>
            <a:r>
              <a:rPr b="0" i="0" lang="en-US" sz="1800" u="none" cap="none" strike="noStrike">
                <a:solidFill>
                  <a:schemeClr val="dk1"/>
                </a:solidFill>
                <a:latin typeface="Times New Roman"/>
                <a:ea typeface="Times New Roman"/>
                <a:cs typeface="Times New Roman"/>
                <a:sym typeface="Times New Roman"/>
              </a:rPr>
              <a:t>) and a </a:t>
            </a:r>
            <a:r>
              <a:rPr b="0" i="1" lang="en-US" sz="1800" u="none" cap="none" strike="noStrike">
                <a:solidFill>
                  <a:schemeClr val="dk1"/>
                </a:solidFill>
                <a:latin typeface="Times New Roman"/>
                <a:ea typeface="Times New Roman"/>
                <a:cs typeface="Times New Roman"/>
                <a:sym typeface="Times New Roman"/>
              </a:rPr>
              <a:t>velocity</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vx</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vy</a:t>
            </a:r>
            <a:r>
              <a:rPr b="0" i="0" lang="en-US" sz="1800" u="none" cap="none" strike="noStrike">
                <a:solidFill>
                  <a:schemeClr val="dk1"/>
                </a:solidFill>
                <a:latin typeface="Times New Roman"/>
                <a:ea typeface="Times New Roman"/>
                <a:cs typeface="Times New Roman"/>
                <a:sym typeface="Times New Roman"/>
              </a:rPr>
              <a:t>)</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Assumptions: Constant velocity, no friction, no loss of energy</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To compute the ball’s position</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in the next time unit, we add the ball’s</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velocity to its current position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600"/>
              </a:spcBef>
              <a:spcAft>
                <a:spcPts val="0"/>
              </a:spcAft>
              <a:buNone/>
            </a:pPr>
            <a:r>
              <a:t/>
            </a:r>
            <a:endParaRPr sz="1800">
              <a:solidFill>
                <a:schemeClr val="dk1"/>
              </a:solidFill>
              <a:latin typeface="Times New Roman"/>
              <a:ea typeface="Times New Roman"/>
              <a:cs typeface="Times New Roman"/>
              <a:sym typeface="Times New Roman"/>
            </a:endParaRPr>
          </a:p>
          <a:p>
            <a:pPr indent="-174625" lvl="1" marL="346075" marR="0" rtl="0" algn="l">
              <a:lnSpc>
                <a:spcPct val="144444"/>
              </a:lnSpc>
              <a:spcBef>
                <a:spcPts val="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4625" lvl="1" marL="346075" marR="0" rtl="0" algn="l">
              <a:lnSpc>
                <a:spcPct val="144444"/>
              </a:lnSpc>
              <a:spcBef>
                <a:spcPts val="60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295" name="Google Shape;295;p18"/>
          <p:cNvSpPr/>
          <p:nvPr/>
        </p:nvSpPr>
        <p:spPr>
          <a:xfrm>
            <a:off x="6129376" y="5479953"/>
            <a:ext cx="19003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x</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x</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vx</a:t>
            </a:r>
            <a:r>
              <a:rPr baseline="-25000" lang="en-US" sz="1800">
                <a:solidFill>
                  <a:schemeClr val="dk1"/>
                </a:solidFill>
                <a:latin typeface="Times New Roman"/>
                <a:ea typeface="Times New Roman"/>
                <a:cs typeface="Times New Roman"/>
                <a:sym typeface="Times New Roman"/>
              </a:rPr>
              <a:t>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y</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y</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vy</a:t>
            </a:r>
            <a:r>
              <a:rPr baseline="-25000" lang="en-US" sz="1800">
                <a:solidFill>
                  <a:schemeClr val="dk1"/>
                </a:solidFill>
                <a:latin typeface="Times New Roman"/>
                <a:ea typeface="Times New Roman"/>
                <a:cs typeface="Times New Roman"/>
                <a:sym typeface="Times New Roman"/>
              </a:rPr>
              <a:t>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9"/>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302" name="Google Shape;302;p19"/>
          <p:cNvSpPr/>
          <p:nvPr/>
        </p:nvSpPr>
        <p:spPr>
          <a:xfrm>
            <a:off x="5466774" y="2729255"/>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03" name="Google Shape;303;p19"/>
          <p:cNvGrpSpPr/>
          <p:nvPr/>
        </p:nvGrpSpPr>
        <p:grpSpPr>
          <a:xfrm>
            <a:off x="7101290" y="4299672"/>
            <a:ext cx="631904" cy="638710"/>
            <a:chOff x="7493375" y="3797579"/>
            <a:chExt cx="631904" cy="638710"/>
          </a:xfrm>
        </p:grpSpPr>
        <p:sp>
          <p:nvSpPr>
            <p:cNvPr id="304" name="Google Shape;304;p19"/>
            <p:cNvSpPr/>
            <p:nvPr/>
          </p:nvSpPr>
          <p:spPr>
            <a:xfrm>
              <a:off x="7523130" y="37975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05" name="Google Shape;305;p19"/>
            <p:cNvSpPr/>
            <p:nvPr/>
          </p:nvSpPr>
          <p:spPr>
            <a:xfrm>
              <a:off x="7493375" y="4128512"/>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1</a:t>
              </a:r>
              <a:endParaRPr/>
            </a:p>
          </p:txBody>
        </p:sp>
      </p:grpSp>
      <p:grpSp>
        <p:nvGrpSpPr>
          <p:cNvPr id="306" name="Google Shape;306;p19"/>
          <p:cNvGrpSpPr/>
          <p:nvPr/>
        </p:nvGrpSpPr>
        <p:grpSpPr>
          <a:xfrm>
            <a:off x="5632287" y="4394903"/>
            <a:ext cx="1628989" cy="826561"/>
            <a:chOff x="6024372" y="3892810"/>
            <a:chExt cx="1628989" cy="826561"/>
          </a:xfrm>
        </p:grpSpPr>
        <p:sp>
          <p:nvSpPr>
            <p:cNvPr id="307" name="Google Shape;307;p19"/>
            <p:cNvSpPr/>
            <p:nvPr/>
          </p:nvSpPr>
          <p:spPr>
            <a:xfrm>
              <a:off x="661018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308" name="Google Shape;308;p19"/>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09" name="Google Shape;309;p19"/>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310" name="Google Shape;310;p19"/>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grpSp>
        <p:nvGrpSpPr>
          <p:cNvPr id="311" name="Google Shape;311;p19"/>
          <p:cNvGrpSpPr/>
          <p:nvPr/>
        </p:nvGrpSpPr>
        <p:grpSpPr>
          <a:xfrm>
            <a:off x="7323092" y="3722628"/>
            <a:ext cx="887516" cy="750446"/>
            <a:chOff x="7715177" y="3220535"/>
            <a:chExt cx="887516" cy="750446"/>
          </a:xfrm>
        </p:grpSpPr>
        <p:sp>
          <p:nvSpPr>
            <p:cNvPr id="312" name="Google Shape;312;p19"/>
            <p:cNvSpPr/>
            <p:nvPr/>
          </p:nvSpPr>
          <p:spPr>
            <a:xfrm>
              <a:off x="8241004" y="3220535"/>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13" name="Google Shape;313;p19"/>
            <p:cNvCxnSpPr/>
            <p:nvPr/>
          </p:nvCxnSpPr>
          <p:spPr>
            <a:xfrm flipH="1" rot="10800000">
              <a:off x="7715177" y="3383380"/>
              <a:ext cx="742490" cy="587601"/>
            </a:xfrm>
            <a:prstGeom prst="straightConnector1">
              <a:avLst/>
            </a:prstGeom>
            <a:noFill/>
            <a:ln cap="flat" cmpd="sng" w="19050">
              <a:solidFill>
                <a:srgbClr val="CC0000"/>
              </a:solidFill>
              <a:prstDash val="dash"/>
              <a:round/>
              <a:headEnd len="med" w="med" type="none"/>
              <a:tailEnd len="med" w="med" type="triangle"/>
            </a:ln>
          </p:spPr>
        </p:cxnSp>
      </p:grpSp>
      <p:grpSp>
        <p:nvGrpSpPr>
          <p:cNvPr id="314" name="Google Shape;314;p19"/>
          <p:cNvGrpSpPr/>
          <p:nvPr/>
        </p:nvGrpSpPr>
        <p:grpSpPr>
          <a:xfrm>
            <a:off x="7075899" y="2840383"/>
            <a:ext cx="966139" cy="1045091"/>
            <a:chOff x="7467984" y="2338290"/>
            <a:chExt cx="966139" cy="1045091"/>
          </a:xfrm>
        </p:grpSpPr>
        <p:sp>
          <p:nvSpPr>
            <p:cNvPr id="315" name="Google Shape;315;p19"/>
            <p:cNvSpPr/>
            <p:nvPr/>
          </p:nvSpPr>
          <p:spPr>
            <a:xfrm>
              <a:off x="7467984" y="253063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16" name="Google Shape;316;p19"/>
            <p:cNvSpPr/>
            <p:nvPr/>
          </p:nvSpPr>
          <p:spPr>
            <a:xfrm>
              <a:off x="7704703" y="2338290"/>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2</a:t>
              </a:r>
              <a:endParaRPr/>
            </a:p>
          </p:txBody>
        </p:sp>
        <p:cxnSp>
          <p:nvCxnSpPr>
            <p:cNvPr id="317" name="Google Shape;317;p19"/>
            <p:cNvCxnSpPr/>
            <p:nvPr/>
          </p:nvCxnSpPr>
          <p:spPr>
            <a:xfrm rot="10800000">
              <a:off x="7648829" y="2722987"/>
              <a:ext cx="785294"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318" name="Google Shape;318;p19"/>
          <p:cNvGrpSpPr/>
          <p:nvPr/>
        </p:nvGrpSpPr>
        <p:grpSpPr>
          <a:xfrm>
            <a:off x="6305569" y="2331413"/>
            <a:ext cx="922743" cy="846282"/>
            <a:chOff x="6697654" y="1829320"/>
            <a:chExt cx="922743" cy="846282"/>
          </a:xfrm>
        </p:grpSpPr>
        <p:sp>
          <p:nvSpPr>
            <p:cNvPr id="319" name="Google Shape;319;p19"/>
            <p:cNvSpPr/>
            <p:nvPr/>
          </p:nvSpPr>
          <p:spPr>
            <a:xfrm>
              <a:off x="6697654" y="1829320"/>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20" name="Google Shape;320;p19"/>
            <p:cNvCxnSpPr/>
            <p:nvPr/>
          </p:nvCxnSpPr>
          <p:spPr>
            <a:xfrm rot="10800000">
              <a:off x="6835103" y="2015208"/>
              <a:ext cx="785294" cy="660394"/>
            </a:xfrm>
            <a:prstGeom prst="straightConnector1">
              <a:avLst/>
            </a:prstGeom>
            <a:noFill/>
            <a:ln cap="flat" cmpd="sng" w="19050">
              <a:solidFill>
                <a:srgbClr val="CC0000"/>
              </a:solidFill>
              <a:prstDash val="dash"/>
              <a:round/>
              <a:headEnd len="med" w="med" type="none"/>
              <a:tailEnd len="med" w="med" type="triangle"/>
            </a:ln>
          </p:spPr>
        </p:cxnSp>
      </p:grpSp>
      <p:sp>
        <p:nvSpPr>
          <p:cNvPr id="321" name="Google Shape;321;p19"/>
          <p:cNvSpPr txBox="1"/>
          <p:nvPr/>
        </p:nvSpPr>
        <p:spPr>
          <a:xfrm>
            <a:off x="504808" y="727531"/>
            <a:ext cx="7910520" cy="4370130"/>
          </a:xfrm>
          <a:prstGeom prst="rect">
            <a:avLst/>
          </a:prstGeom>
          <a:noFill/>
          <a:ln>
            <a:noFill/>
          </a:ln>
        </p:spPr>
        <p:txBody>
          <a:bodyPr anchorCtr="0" anchor="t" bIns="46025" lIns="92075" spcFirstLastPara="1" rIns="92075" wrap="square" tIns="46025">
            <a:noAutofit/>
          </a:bodyPr>
          <a:lstStyle/>
          <a:p>
            <a:pPr indent="0" lvl="0" marL="0" marR="0" rtl="0" algn="l">
              <a:lnSpc>
                <a:spcPct val="144444"/>
              </a:lnSpc>
              <a:spcBef>
                <a:spcPts val="0"/>
              </a:spcBef>
              <a:spcAft>
                <a:spcPts val="0"/>
              </a:spcAft>
              <a:buNone/>
            </a:pPr>
            <a:r>
              <a:rPr lang="en-US" sz="1800" u="sng">
                <a:solidFill>
                  <a:schemeClr val="dk1"/>
                </a:solidFill>
                <a:latin typeface="Times New Roman"/>
                <a:ea typeface="Times New Roman"/>
                <a:cs typeface="Times New Roman"/>
                <a:sym typeface="Times New Roman"/>
              </a:rPr>
              <a:t>Bouncing ball physics</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At any given time, the ball has a </a:t>
            </a:r>
            <a:r>
              <a:rPr b="0" i="1" lang="en-US" sz="1800" u="none" cap="none" strike="noStrike">
                <a:solidFill>
                  <a:schemeClr val="dk1"/>
                </a:solidFill>
                <a:latin typeface="Times New Roman"/>
                <a:ea typeface="Times New Roman"/>
                <a:cs typeface="Times New Roman"/>
                <a:sym typeface="Times New Roman"/>
              </a:rPr>
              <a:t>position</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x</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y</a:t>
            </a:r>
            <a:r>
              <a:rPr b="0" i="0" lang="en-US" sz="1800" u="none" cap="none" strike="noStrike">
                <a:solidFill>
                  <a:schemeClr val="dk1"/>
                </a:solidFill>
                <a:latin typeface="Times New Roman"/>
                <a:ea typeface="Times New Roman"/>
                <a:cs typeface="Times New Roman"/>
                <a:sym typeface="Times New Roman"/>
              </a:rPr>
              <a:t>) and a </a:t>
            </a:r>
            <a:r>
              <a:rPr b="0" i="1" lang="en-US" sz="1800" u="none" cap="none" strike="noStrike">
                <a:solidFill>
                  <a:schemeClr val="dk1"/>
                </a:solidFill>
                <a:latin typeface="Times New Roman"/>
                <a:ea typeface="Times New Roman"/>
                <a:cs typeface="Times New Roman"/>
                <a:sym typeface="Times New Roman"/>
              </a:rPr>
              <a:t>velocity</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vx</a:t>
            </a:r>
            <a:r>
              <a:rPr b="0" i="0" lang="en-US" sz="1800" u="none" cap="none" strike="noStrike">
                <a:solidFill>
                  <a:schemeClr val="dk1"/>
                </a:solidFill>
                <a:latin typeface="Times New Roman"/>
                <a:ea typeface="Times New Roman"/>
                <a:cs typeface="Times New Roman"/>
                <a:sym typeface="Times New Roman"/>
              </a:rPr>
              <a:t>, </a:t>
            </a:r>
            <a:r>
              <a:rPr b="0" i="1" lang="en-US" sz="1800" u="none" cap="none" strike="noStrike">
                <a:solidFill>
                  <a:schemeClr val="dk1"/>
                </a:solidFill>
                <a:latin typeface="Times New Roman"/>
                <a:ea typeface="Times New Roman"/>
                <a:cs typeface="Times New Roman"/>
                <a:sym typeface="Times New Roman"/>
              </a:rPr>
              <a:t>vy</a:t>
            </a:r>
            <a:r>
              <a:rPr b="0" i="0" lang="en-US" sz="1800" u="none" cap="none" strike="noStrike">
                <a:solidFill>
                  <a:schemeClr val="dk1"/>
                </a:solidFill>
                <a:latin typeface="Times New Roman"/>
                <a:ea typeface="Times New Roman"/>
                <a:cs typeface="Times New Roman"/>
                <a:sym typeface="Times New Roman"/>
              </a:rPr>
              <a:t>)</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Assumptions: Constant velocity, no friction, no loss of energy</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To compute the ball’s position</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in the next time unit, we add the ball’s</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velocity to its current position  </a:t>
            </a:r>
            <a:endParaRPr/>
          </a:p>
          <a:p>
            <a:pPr indent="-231775" lvl="1" marL="346075" marR="0" rtl="0" algn="l">
              <a:lnSpc>
                <a:spcPct val="100000"/>
              </a:lnSpc>
              <a:spcBef>
                <a:spcPts val="1200"/>
              </a:spcBef>
              <a:spcAft>
                <a:spcPts val="0"/>
              </a:spcAft>
              <a:buClr>
                <a:schemeClr val="dk1"/>
              </a:buClr>
              <a:buSzPts val="1800"/>
              <a:buFont typeface="Arial"/>
              <a:buChar char="•"/>
            </a:pPr>
            <a:r>
              <a:rPr b="0" i="0" lang="en-US" sz="1800" u="none" cap="none" strike="noStrike">
                <a:solidFill>
                  <a:schemeClr val="dk1"/>
                </a:solidFill>
                <a:latin typeface="Times New Roman"/>
                <a:ea typeface="Times New Roman"/>
                <a:cs typeface="Times New Roman"/>
                <a:sym typeface="Times New Roman"/>
              </a:rPr>
              <a:t>If the ball hits a wall, we update</a:t>
            </a:r>
            <a:br>
              <a:rPr b="0" i="0" lang="en-US" sz="1800" u="none" cap="none" strike="noStrike">
                <a:solidFill>
                  <a:schemeClr val="dk1"/>
                </a:solidFill>
                <a:latin typeface="Times New Roman"/>
                <a:ea typeface="Times New Roman"/>
                <a:cs typeface="Times New Roman"/>
                <a:sym typeface="Times New Roman"/>
              </a:rPr>
            </a:br>
            <a:r>
              <a:rPr b="0" i="0" lang="en-US" sz="1800" u="none" cap="none" strike="noStrike">
                <a:solidFill>
                  <a:schemeClr val="dk1"/>
                </a:solidFill>
                <a:latin typeface="Times New Roman"/>
                <a:ea typeface="Times New Roman"/>
                <a:cs typeface="Times New Roman"/>
                <a:sym typeface="Times New Roman"/>
              </a:rPr>
              <a:t>its velocity according to the laws of</a:t>
            </a:r>
            <a:br>
              <a:rPr b="0" i="0" lang="en-US" sz="1800" u="none" cap="none" strike="noStrike">
                <a:solidFill>
                  <a:schemeClr val="dk1"/>
                </a:solidFill>
                <a:latin typeface="Times New Roman"/>
                <a:ea typeface="Times New Roman"/>
                <a:cs typeface="Times New Roman"/>
                <a:sym typeface="Times New Roman"/>
              </a:rPr>
            </a:br>
            <a:r>
              <a:rPr b="0" i="1" lang="en-US" sz="1800" u="none" cap="none" strike="noStrike">
                <a:solidFill>
                  <a:schemeClr val="dk1"/>
                </a:solidFill>
                <a:latin typeface="Times New Roman"/>
                <a:ea typeface="Times New Roman"/>
                <a:cs typeface="Times New Roman"/>
                <a:sym typeface="Times New Roman"/>
              </a:rPr>
              <a:t>elastic collision</a:t>
            </a:r>
            <a:r>
              <a:rPr b="0" i="0" lang="en-US" sz="1800" u="none" cap="none" strike="noStrike">
                <a:solidFill>
                  <a:schemeClr val="dk1"/>
                </a:solidFill>
                <a:latin typeface="Times New Roman"/>
                <a:ea typeface="Times New Roman"/>
                <a:cs typeface="Times New Roman"/>
                <a:sym typeface="Times New Roman"/>
              </a:rPr>
              <a:t>:</a:t>
            </a:r>
            <a:endParaRPr/>
          </a:p>
          <a:p>
            <a:pPr indent="-166687" lvl="2" marL="627063" marR="0" rtl="0" algn="l">
              <a:lnSpc>
                <a:spcPct val="100000"/>
              </a:lnSpc>
              <a:spcBef>
                <a:spcPts val="600"/>
              </a:spcBef>
              <a:spcAft>
                <a:spcPts val="0"/>
              </a:spcAft>
              <a:buClr>
                <a:schemeClr val="dk1"/>
              </a:buClr>
              <a:buSzPts val="1800"/>
              <a:buFont typeface="Courier New"/>
              <a:buChar char="o"/>
            </a:pPr>
            <a:r>
              <a:rPr b="0" i="0" lang="en-US" sz="1800" u="none" cap="none" strike="noStrike">
                <a:solidFill>
                  <a:schemeClr val="dk1"/>
                </a:solidFill>
                <a:latin typeface="Times New Roman"/>
                <a:ea typeface="Times New Roman"/>
                <a:cs typeface="Times New Roman"/>
                <a:sym typeface="Times New Roman"/>
              </a:rPr>
              <a:t> energy (velocity) is conserved</a:t>
            </a:r>
            <a:endParaRPr/>
          </a:p>
          <a:p>
            <a:pPr indent="-166687" lvl="2" marL="627063" marR="0" rtl="0" algn="l">
              <a:lnSpc>
                <a:spcPct val="100000"/>
              </a:lnSpc>
              <a:spcBef>
                <a:spcPts val="600"/>
              </a:spcBef>
              <a:spcAft>
                <a:spcPts val="0"/>
              </a:spcAft>
              <a:buClr>
                <a:schemeClr val="dk1"/>
              </a:buClr>
              <a:buSzPts val="1800"/>
              <a:buFont typeface="Courier New"/>
              <a:buChar char="o"/>
            </a:pPr>
            <a:r>
              <a:rPr b="0" i="0" lang="en-US" sz="1800" u="none" cap="none" strike="noStrike">
                <a:solidFill>
                  <a:schemeClr val="dk1"/>
                </a:solidFill>
                <a:latin typeface="Times New Roman"/>
                <a:ea typeface="Times New Roman"/>
                <a:cs typeface="Times New Roman"/>
                <a:sym typeface="Times New Roman"/>
              </a:rPr>
              <a:t> angle of collision = angle of reflection</a:t>
            </a:r>
            <a:endParaRPr/>
          </a:p>
          <a:p>
            <a:pPr indent="0" lvl="0" marL="0" marR="0" rtl="0" algn="l">
              <a:lnSpc>
                <a:spcPct val="144444"/>
              </a:lnSpc>
              <a:spcBef>
                <a:spcPts val="600"/>
              </a:spcBef>
              <a:spcAft>
                <a:spcPts val="0"/>
              </a:spcAft>
              <a:buNone/>
            </a:pPr>
            <a:r>
              <a:t/>
            </a:r>
            <a:endParaRPr sz="1800">
              <a:solidFill>
                <a:schemeClr val="dk1"/>
              </a:solidFill>
              <a:latin typeface="Times New Roman"/>
              <a:ea typeface="Times New Roman"/>
              <a:cs typeface="Times New Roman"/>
              <a:sym typeface="Times New Roman"/>
            </a:endParaRPr>
          </a:p>
          <a:p>
            <a:pPr indent="-174625" lvl="1" marL="346075" marR="0" rtl="0" algn="l">
              <a:lnSpc>
                <a:spcPct val="144444"/>
              </a:lnSpc>
              <a:spcBef>
                <a:spcPts val="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4625" lvl="1" marL="346075" marR="0" rtl="0" algn="l">
              <a:lnSpc>
                <a:spcPct val="144444"/>
              </a:lnSpc>
              <a:spcBef>
                <a:spcPts val="60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22" name="Google Shape;322;p19"/>
          <p:cNvSpPr/>
          <p:nvPr/>
        </p:nvSpPr>
        <p:spPr>
          <a:xfrm>
            <a:off x="8168005" y="3984274"/>
            <a:ext cx="84349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vx</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–vx</a:t>
            </a:r>
            <a:r>
              <a:rPr baseline="-25000" lang="en-US" sz="1800">
                <a:solidFill>
                  <a:schemeClr val="dk1"/>
                </a:solidFill>
                <a:latin typeface="Times New Roman"/>
                <a:ea typeface="Times New Roman"/>
                <a:cs typeface="Times New Roman"/>
                <a:sym typeface="Times New Roman"/>
              </a:rPr>
              <a:t>t</a:t>
            </a:r>
            <a:endParaRPr/>
          </a:p>
        </p:txBody>
      </p:sp>
      <p:grpSp>
        <p:nvGrpSpPr>
          <p:cNvPr id="323" name="Google Shape;323;p19"/>
          <p:cNvGrpSpPr/>
          <p:nvPr/>
        </p:nvGrpSpPr>
        <p:grpSpPr>
          <a:xfrm>
            <a:off x="5558553" y="2055393"/>
            <a:ext cx="893941" cy="1631352"/>
            <a:chOff x="5763273" y="2055393"/>
            <a:chExt cx="893941" cy="1631352"/>
          </a:xfrm>
        </p:grpSpPr>
        <p:grpSp>
          <p:nvGrpSpPr>
            <p:cNvPr id="324" name="Google Shape;324;p19"/>
            <p:cNvGrpSpPr/>
            <p:nvPr/>
          </p:nvGrpSpPr>
          <p:grpSpPr>
            <a:xfrm>
              <a:off x="5800066" y="2517301"/>
              <a:ext cx="857148" cy="1169444"/>
              <a:chOff x="6224381" y="2015208"/>
              <a:chExt cx="857148" cy="1169444"/>
            </a:xfrm>
          </p:grpSpPr>
          <p:sp>
            <p:nvSpPr>
              <p:cNvPr id="325" name="Google Shape;325;p19"/>
              <p:cNvSpPr/>
              <p:nvPr/>
            </p:nvSpPr>
            <p:spPr>
              <a:xfrm>
                <a:off x="6330607" y="24921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26" name="Google Shape;326;p19"/>
              <p:cNvSpPr/>
              <p:nvPr/>
            </p:nvSpPr>
            <p:spPr>
              <a:xfrm>
                <a:off x="6224381" y="2876875"/>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3</a:t>
                </a:r>
                <a:endParaRPr/>
              </a:p>
            </p:txBody>
          </p:sp>
          <p:cxnSp>
            <p:nvCxnSpPr>
              <p:cNvPr id="327" name="Google Shape;327;p19"/>
              <p:cNvCxnSpPr/>
              <p:nvPr/>
            </p:nvCxnSpPr>
            <p:spPr>
              <a:xfrm flipH="1">
                <a:off x="6520930" y="2015208"/>
                <a:ext cx="560599" cy="660394"/>
              </a:xfrm>
              <a:prstGeom prst="straightConnector1">
                <a:avLst/>
              </a:prstGeom>
              <a:noFill/>
              <a:ln cap="flat" cmpd="sng" w="19050">
                <a:solidFill>
                  <a:srgbClr val="CC0000"/>
                </a:solidFill>
                <a:prstDash val="dash"/>
                <a:round/>
                <a:headEnd len="med" w="med" type="none"/>
                <a:tailEnd len="med" w="med" type="triangle"/>
              </a:ln>
            </p:spPr>
          </p:cxnSp>
        </p:grpSp>
        <p:sp>
          <p:nvSpPr>
            <p:cNvPr id="328" name="Google Shape;328;p19"/>
            <p:cNvSpPr/>
            <p:nvPr/>
          </p:nvSpPr>
          <p:spPr>
            <a:xfrm>
              <a:off x="5763273" y="2055393"/>
              <a:ext cx="86014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vy</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–vy</a:t>
              </a:r>
              <a:r>
                <a:rPr baseline="-25000" lang="en-US" sz="1800">
                  <a:solidFill>
                    <a:schemeClr val="dk1"/>
                  </a:solidFill>
                  <a:latin typeface="Times New Roman"/>
                  <a:ea typeface="Times New Roman"/>
                  <a:cs typeface="Times New Roman"/>
                  <a:sym typeface="Times New Roman"/>
                </a:rPr>
                <a:t>t</a:t>
              </a:r>
              <a:endParaRPr/>
            </a:p>
          </p:txBody>
        </p:sp>
      </p:grpSp>
      <p:sp>
        <p:nvSpPr>
          <p:cNvPr id="329" name="Google Shape;329;p19"/>
          <p:cNvSpPr/>
          <p:nvPr/>
        </p:nvSpPr>
        <p:spPr>
          <a:xfrm>
            <a:off x="6129376" y="5479953"/>
            <a:ext cx="1900387"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x</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x</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vx</a:t>
            </a:r>
            <a:r>
              <a:rPr baseline="-25000" lang="en-US" sz="1800">
                <a:solidFill>
                  <a:schemeClr val="dk1"/>
                </a:solidFill>
                <a:latin typeface="Times New Roman"/>
                <a:ea typeface="Times New Roman"/>
                <a:cs typeface="Times New Roman"/>
                <a:sym typeface="Times New Roman"/>
              </a:rPr>
              <a:t>t</a:t>
            </a:r>
            <a:endParaRPr/>
          </a:p>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y</a:t>
            </a:r>
            <a:r>
              <a:rPr baseline="-25000" lang="en-US" sz="1800">
                <a:solidFill>
                  <a:schemeClr val="dk1"/>
                </a:solidFill>
                <a:latin typeface="Times New Roman"/>
                <a:ea typeface="Times New Roman"/>
                <a:cs typeface="Times New Roman"/>
                <a:sym typeface="Times New Roman"/>
              </a:rPr>
              <a:t>t+1</a:t>
            </a:r>
            <a:r>
              <a:rPr lang="en-US" sz="1800">
                <a:solidFill>
                  <a:schemeClr val="dk1"/>
                </a:solidFill>
                <a:latin typeface="Times New Roman"/>
                <a:ea typeface="Times New Roman"/>
                <a:cs typeface="Times New Roman"/>
                <a:sym typeface="Times New Roman"/>
              </a:rPr>
              <a:t> = y</a:t>
            </a:r>
            <a:r>
              <a:rPr baseline="-25000" lang="en-US" sz="1800">
                <a:solidFill>
                  <a:schemeClr val="dk1"/>
                </a:solidFill>
                <a:latin typeface="Times New Roman"/>
                <a:ea typeface="Times New Roman"/>
                <a:cs typeface="Times New Roman"/>
                <a:sym typeface="Times New Roman"/>
              </a:rPr>
              <a:t>t</a:t>
            </a:r>
            <a:r>
              <a:rPr lang="en-US" sz="1800">
                <a:solidFill>
                  <a:schemeClr val="dk1"/>
                </a:solidFill>
                <a:latin typeface="Times New Roman"/>
                <a:ea typeface="Times New Roman"/>
                <a:cs typeface="Times New Roman"/>
                <a:sym typeface="Times New Roman"/>
              </a:rPr>
              <a:t> + vy</a:t>
            </a:r>
            <a:r>
              <a:rPr baseline="-25000" lang="en-US" sz="1800">
                <a:solidFill>
                  <a:schemeClr val="dk1"/>
                </a:solidFill>
                <a:latin typeface="Times New Roman"/>
                <a:ea typeface="Times New Roman"/>
                <a:cs typeface="Times New Roman"/>
                <a:sym typeface="Times New Roman"/>
              </a:rPr>
              <a:t>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20"/>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a:t>
            </a:r>
            <a:endParaRPr/>
          </a:p>
        </p:txBody>
      </p:sp>
      <p:sp>
        <p:nvSpPr>
          <p:cNvPr id="336" name="Google Shape;336;p20"/>
          <p:cNvSpPr/>
          <p:nvPr/>
        </p:nvSpPr>
        <p:spPr>
          <a:xfrm>
            <a:off x="774700" y="1431925"/>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7" name="Google Shape;337;p20"/>
          <p:cNvSpPr/>
          <p:nvPr/>
        </p:nvSpPr>
        <p:spPr>
          <a:xfrm>
            <a:off x="744538" y="2463800"/>
            <a:ext cx="88900" cy="88900"/>
          </a:xfrm>
          <a:prstGeom prst="rect">
            <a:avLst/>
          </a:prstGeom>
          <a:noFill/>
          <a:ln>
            <a:noFill/>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38" name="Google Shape;338;p20"/>
          <p:cNvSpPr txBox="1"/>
          <p:nvPr/>
        </p:nvSpPr>
        <p:spPr>
          <a:xfrm>
            <a:off x="508099" y="4027010"/>
            <a:ext cx="5011440" cy="2270919"/>
          </a:xfrm>
          <a:prstGeom prst="rect">
            <a:avLst/>
          </a:prstGeom>
          <a:noFill/>
          <a:ln>
            <a:noFill/>
          </a:ln>
        </p:spPr>
        <p:txBody>
          <a:bodyPr anchorCtr="0" anchor="t" bIns="46025" lIns="92075" spcFirstLastPara="1" rIns="92075" wrap="square" tIns="46025">
            <a:noAutofit/>
          </a:bodyPr>
          <a:lstStyle/>
          <a:p>
            <a:pPr indent="0" lvl="1" marL="114300" marR="0" rtl="0" algn="l">
              <a:lnSpc>
                <a:spcPct val="100000"/>
              </a:lnSpc>
              <a:spcBef>
                <a:spcPts val="0"/>
              </a:spcBef>
              <a:spcAft>
                <a:spcPts val="0"/>
              </a:spcAft>
              <a:buClr>
                <a:schemeClr val="dk1"/>
              </a:buClr>
              <a:buSzPts val="900"/>
              <a:buFont typeface="Arial"/>
              <a:buNone/>
            </a:pPr>
            <a:r>
              <a:rPr b="0" i="0" lang="en-US" sz="1800" u="none" cap="none" strike="noStrike">
                <a:solidFill>
                  <a:srgbClr val="000000"/>
                </a:solidFill>
                <a:latin typeface="Times New Roman"/>
                <a:ea typeface="Times New Roman"/>
                <a:cs typeface="Times New Roman"/>
                <a:sym typeface="Times New Roman"/>
              </a:rPr>
              <a:t>Repeat:</a:t>
            </a:r>
            <a:endParaRPr/>
          </a:p>
          <a:p>
            <a:pPr indent="-285750" lvl="1" marL="731837" marR="0" rtl="0" algn="l">
              <a:lnSpc>
                <a:spcPct val="100000"/>
              </a:lnSpc>
              <a:spcBef>
                <a:spcPts val="600"/>
              </a:spcBef>
              <a:spcAft>
                <a:spcPts val="0"/>
              </a:spcAft>
              <a:buClr>
                <a:schemeClr val="dk1"/>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Get into offscreen mode</a:t>
            </a:r>
            <a:endParaRPr/>
          </a:p>
          <a:p>
            <a:pPr indent="-285750" lvl="1" marL="731837" marR="0" rtl="0" algn="l">
              <a:lnSpc>
                <a:spcPct val="100000"/>
              </a:lnSpc>
              <a:spcBef>
                <a:spcPts val="600"/>
              </a:spcBef>
              <a:spcAft>
                <a:spcPts val="0"/>
              </a:spcAft>
              <a:buClr>
                <a:schemeClr val="dk1"/>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Erase the ball</a:t>
            </a:r>
            <a:endParaRPr/>
          </a:p>
          <a:p>
            <a:pPr indent="-285750" lvl="1" marL="731837" marR="0" rtl="0" algn="l">
              <a:lnSpc>
                <a:spcPct val="100000"/>
              </a:lnSpc>
              <a:spcBef>
                <a:spcPts val="600"/>
              </a:spcBef>
              <a:spcAft>
                <a:spcPts val="0"/>
              </a:spcAft>
              <a:buClr>
                <a:schemeClr val="dk1"/>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Compute the ball’s next position</a:t>
            </a:r>
            <a:endParaRPr/>
          </a:p>
          <a:p>
            <a:pPr indent="-285750" lvl="1" marL="731837" marR="0" rtl="0" algn="l">
              <a:lnSpc>
                <a:spcPct val="100000"/>
              </a:lnSpc>
              <a:spcBef>
                <a:spcPts val="600"/>
              </a:spcBef>
              <a:spcAft>
                <a:spcPts val="0"/>
              </a:spcAft>
              <a:buClr>
                <a:schemeClr val="dk1"/>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Draw the ball in its next position</a:t>
            </a:r>
            <a:endParaRPr/>
          </a:p>
          <a:p>
            <a:pPr indent="-285750" lvl="1" marL="731837" marR="0" rtl="0" algn="l">
              <a:lnSpc>
                <a:spcPct val="100000"/>
              </a:lnSpc>
              <a:spcBef>
                <a:spcPts val="600"/>
              </a:spcBef>
              <a:spcAft>
                <a:spcPts val="0"/>
              </a:spcAft>
              <a:buClr>
                <a:schemeClr val="dk1"/>
              </a:buClr>
              <a:buSzPts val="1800"/>
              <a:buFont typeface="Arial"/>
              <a:buChar char="•"/>
            </a:pPr>
            <a:r>
              <a:rPr b="0" i="0" lang="en-US" sz="1800" u="none" cap="none" strike="noStrike">
                <a:solidFill>
                  <a:srgbClr val="000000"/>
                </a:solidFill>
                <a:latin typeface="Times New Roman"/>
                <a:ea typeface="Times New Roman"/>
                <a:cs typeface="Times New Roman"/>
                <a:sym typeface="Times New Roman"/>
              </a:rPr>
              <a:t>Show the new image</a:t>
            </a:r>
            <a:endParaRPr/>
          </a:p>
        </p:txBody>
      </p:sp>
      <p:pic>
        <p:nvPicPr>
          <p:cNvPr id="339" name="Google Shape;339;p20"/>
          <p:cNvPicPr preferRelativeResize="0"/>
          <p:nvPr/>
        </p:nvPicPr>
        <p:blipFill rotWithShape="1">
          <a:blip r:embed="rId3">
            <a:alphaModFix/>
          </a:blip>
          <a:srcRect b="0" l="0" r="0" t="0"/>
          <a:stretch/>
        </p:blipFill>
        <p:spPr>
          <a:xfrm>
            <a:off x="549835" y="1367081"/>
            <a:ext cx="3952063" cy="2371238"/>
          </a:xfrm>
          <a:prstGeom prst="rect">
            <a:avLst/>
          </a:prstGeom>
          <a:noFill/>
          <a:ln>
            <a:noFill/>
          </a:ln>
        </p:spPr>
      </p:pic>
      <p:sp>
        <p:nvSpPr>
          <p:cNvPr id="340" name="Google Shape;340;p20"/>
          <p:cNvSpPr txBox="1"/>
          <p:nvPr/>
        </p:nvSpPr>
        <p:spPr>
          <a:xfrm>
            <a:off x="504808" y="727531"/>
            <a:ext cx="7910520" cy="876182"/>
          </a:xfrm>
          <a:prstGeom prst="rect">
            <a:avLst/>
          </a:prstGeom>
          <a:noFill/>
          <a:ln>
            <a:noFill/>
          </a:ln>
        </p:spPr>
        <p:txBody>
          <a:bodyPr anchorCtr="0" anchor="t" bIns="46025" lIns="92075" spcFirstLastPara="1" rIns="92075" wrap="square" tIns="46025">
            <a:noAutofit/>
          </a:bodyPr>
          <a:lstStyle/>
          <a:p>
            <a:pPr indent="0" lvl="0" marL="0" marR="0" rtl="0" algn="l">
              <a:lnSpc>
                <a:spcPct val="144444"/>
              </a:lnSpc>
              <a:spcBef>
                <a:spcPts val="0"/>
              </a:spcBef>
              <a:spcAft>
                <a:spcPts val="0"/>
              </a:spcAft>
              <a:buNone/>
            </a:pPr>
            <a:r>
              <a:rPr lang="en-US" sz="1800" u="sng">
                <a:solidFill>
                  <a:schemeClr val="dk1"/>
                </a:solidFill>
                <a:latin typeface="Times New Roman"/>
                <a:ea typeface="Times New Roman"/>
                <a:cs typeface="Times New Roman"/>
                <a:sym typeface="Times New Roman"/>
              </a:rPr>
              <a:t>Animation technique</a:t>
            </a:r>
            <a:r>
              <a:rPr lang="en-US" sz="1800">
                <a:solidFill>
                  <a:schemeClr val="dk1"/>
                </a:solidFill>
                <a:latin typeface="Times New Roman"/>
                <a:ea typeface="Times New Roman"/>
                <a:cs typeface="Times New Roman"/>
                <a:sym typeface="Times New Roman"/>
              </a:rPr>
              <a:t>: Stop Motion</a:t>
            </a:r>
            <a:endParaRPr/>
          </a:p>
          <a:p>
            <a:pPr indent="0" lvl="0" marL="0" marR="0" rtl="0" algn="l">
              <a:lnSpc>
                <a:spcPct val="144444"/>
              </a:lnSpc>
              <a:spcBef>
                <a:spcPts val="600"/>
              </a:spcBef>
              <a:spcAft>
                <a:spcPts val="0"/>
              </a:spcAft>
              <a:buNone/>
            </a:pPr>
            <a:r>
              <a:t/>
            </a:r>
            <a:endParaRPr sz="1800">
              <a:solidFill>
                <a:schemeClr val="dk1"/>
              </a:solidFill>
              <a:latin typeface="Times New Roman"/>
              <a:ea typeface="Times New Roman"/>
              <a:cs typeface="Times New Roman"/>
              <a:sym typeface="Times New Roman"/>
            </a:endParaRPr>
          </a:p>
          <a:p>
            <a:pPr indent="-174625" lvl="1" marL="346075" marR="0" rtl="0" algn="l">
              <a:lnSpc>
                <a:spcPct val="144444"/>
              </a:lnSpc>
              <a:spcBef>
                <a:spcPts val="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a:p>
            <a:pPr indent="-174625" lvl="1" marL="346075" marR="0" rtl="0" algn="l">
              <a:lnSpc>
                <a:spcPct val="144444"/>
              </a:lnSpc>
              <a:spcBef>
                <a:spcPts val="60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sp>
        <p:nvSpPr>
          <p:cNvPr id="341" name="Google Shape;341;p20"/>
          <p:cNvSpPr/>
          <p:nvPr/>
        </p:nvSpPr>
        <p:spPr>
          <a:xfrm>
            <a:off x="5466774" y="2729255"/>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2" name="Google Shape;342;p20"/>
          <p:cNvSpPr/>
          <p:nvPr/>
        </p:nvSpPr>
        <p:spPr>
          <a:xfrm>
            <a:off x="7131045" y="4299672"/>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43" name="Google Shape;343;p20"/>
          <p:cNvSpPr/>
          <p:nvPr/>
        </p:nvSpPr>
        <p:spPr>
          <a:xfrm>
            <a:off x="6344364" y="4836768"/>
            <a:ext cx="361689" cy="384696"/>
          </a:xfrm>
          <a:prstGeom prst="ellipse">
            <a:avLst/>
          </a:prstGeom>
          <a:solidFill>
            <a:srgbClr val="BFBFB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44" name="Google Shape;344;p20"/>
          <p:cNvCxnSpPr/>
          <p:nvPr/>
        </p:nvCxnSpPr>
        <p:spPr>
          <a:xfrm flipH="1" rot="10800000">
            <a:off x="6518786" y="4492028"/>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345" name="Google Shape;345;p20"/>
          <p:cNvSpPr/>
          <p:nvPr/>
        </p:nvSpPr>
        <p:spPr>
          <a:xfrm>
            <a:off x="7098825" y="3984817"/>
            <a:ext cx="787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next</a:t>
            </a:r>
            <a:endParaRPr/>
          </a:p>
        </p:txBody>
      </p:sp>
      <p:sp>
        <p:nvSpPr>
          <p:cNvPr id="346" name="Google Shape;346;p20"/>
          <p:cNvSpPr/>
          <p:nvPr/>
        </p:nvSpPr>
        <p:spPr>
          <a:xfrm>
            <a:off x="6150448" y="4461125"/>
            <a:ext cx="7878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current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2"/>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Lecture plan</a:t>
            </a:r>
            <a:endParaRPr/>
          </a:p>
        </p:txBody>
      </p:sp>
      <p:sp>
        <p:nvSpPr>
          <p:cNvPr id="78" name="Google Shape;78;p2"/>
          <p:cNvSpPr txBox="1"/>
          <p:nvPr>
            <p:ph idx="1" type="body"/>
          </p:nvPr>
        </p:nvSpPr>
        <p:spPr>
          <a:xfrm>
            <a:off x="792078" y="965619"/>
            <a:ext cx="5889599" cy="3878180"/>
          </a:xfrm>
          <a:prstGeom prst="rect">
            <a:avLst/>
          </a:prstGeom>
          <a:noFill/>
          <a:ln>
            <a:noFill/>
          </a:ln>
        </p:spPr>
        <p:txBody>
          <a:bodyPr anchorCtr="0" anchor="t" bIns="46025" lIns="92075" spcFirstLastPara="1" rIns="92075" wrap="square" tIns="46025">
            <a:noAutofit/>
          </a:bodyPr>
          <a:lstStyle/>
          <a:p>
            <a:pPr indent="-274638" lvl="0" marL="365125" rtl="0" algn="l">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Graphics</a:t>
            </a:r>
            <a:endParaRPr/>
          </a:p>
          <a:p>
            <a:pPr indent="-274638" lvl="0" marL="365125" rtl="0" algn="l">
              <a:lnSpc>
                <a:spcPct val="100000"/>
              </a:lnSpc>
              <a:spcBef>
                <a:spcPts val="24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Animation</a:t>
            </a:r>
            <a:endParaRPr/>
          </a:p>
          <a:p>
            <a:pPr indent="-274638" lvl="0" marL="365125" rtl="0" algn="l">
              <a:lnSpc>
                <a:spcPct val="100000"/>
              </a:lnSpc>
              <a:spcBef>
                <a:spcPts val="24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Sound</a:t>
            </a:r>
            <a:endParaRPr sz="2400">
              <a:solidFill>
                <a:schemeClr val="dk1"/>
              </a:solidFill>
            </a:endParaRPr>
          </a:p>
          <a:p>
            <a:pPr indent="-342900" lvl="0" marL="342900" rtl="0" algn="l">
              <a:lnSpc>
                <a:spcPct val="100000"/>
              </a:lnSpc>
              <a:spcBef>
                <a:spcPts val="2400"/>
              </a:spcBef>
              <a:spcAft>
                <a:spcPts val="0"/>
              </a:spcAft>
              <a:buNone/>
            </a:pPr>
            <a:r>
              <a:t/>
            </a:r>
            <a:endParaRPr sz="2400"/>
          </a:p>
          <a:p>
            <a:pPr indent="0" lvl="0" marL="0" rtl="0" algn="l">
              <a:lnSpc>
                <a:spcPct val="100000"/>
              </a:lnSpc>
              <a:spcBef>
                <a:spcPts val="2400"/>
              </a:spcBef>
              <a:spcAft>
                <a:spcPts val="0"/>
              </a:spcAft>
              <a:buSzPts val="1200"/>
              <a:buNone/>
            </a:pPr>
            <a:r>
              <a:t/>
            </a:r>
            <a:endParaRPr sz="2400"/>
          </a:p>
          <a:p>
            <a:pPr indent="-342900" lvl="0" marL="342900" rtl="0" algn="l">
              <a:lnSpc>
                <a:spcPct val="100000"/>
              </a:lnSpc>
              <a:spcBef>
                <a:spcPts val="2400"/>
              </a:spcBef>
              <a:spcAft>
                <a:spcPts val="0"/>
              </a:spcAft>
              <a:buNone/>
            </a:pPr>
            <a:r>
              <a:t/>
            </a:r>
            <a:endParaRPr sz="2400"/>
          </a:p>
        </p:txBody>
      </p:sp>
      <p:grpSp>
        <p:nvGrpSpPr>
          <p:cNvPr id="79" name="Google Shape;79;p2"/>
          <p:cNvGrpSpPr/>
          <p:nvPr/>
        </p:nvGrpSpPr>
        <p:grpSpPr>
          <a:xfrm>
            <a:off x="703624" y="1029020"/>
            <a:ext cx="8022291" cy="4688873"/>
            <a:chOff x="703624" y="1029020"/>
            <a:chExt cx="8022291" cy="4688873"/>
          </a:xfrm>
        </p:grpSpPr>
        <p:sp>
          <p:nvSpPr>
            <p:cNvPr id="80" name="Google Shape;80;p2"/>
            <p:cNvSpPr/>
            <p:nvPr/>
          </p:nvSpPr>
          <p:spPr>
            <a:xfrm>
              <a:off x="703624" y="1029020"/>
              <a:ext cx="464457" cy="377371"/>
            </a:xfrm>
            <a:prstGeom prst="rightArrow">
              <a:avLst>
                <a:gd fmla="val 50000" name="adj1"/>
                <a:gd fmla="val 50000" name="adj2"/>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aphicFrame>
          <p:nvGraphicFramePr>
            <p:cNvPr id="81" name="Google Shape;81;p2"/>
            <p:cNvGraphicFramePr/>
            <p:nvPr/>
          </p:nvGraphicFramePr>
          <p:xfrm>
            <a:off x="3864099" y="1406390"/>
            <a:ext cx="4861816" cy="4311503"/>
          </p:xfrm>
          <a:graphic>
            <a:graphicData uri="http://schemas.openxmlformats.org/presentationml/2006/ole">
              <mc:AlternateContent>
                <mc:Choice Requires="v">
                  <p:oleObj r:id="rId4" imgH="4311503" imgW="4861816" progId="" spid="_x0000_s1">
                    <p:embed/>
                  </p:oleObj>
                </mc:Choice>
                <mc:Fallback>
                  <p:oleObj r:id="rId5" imgH="4311503" imgW="4861816" progId="">
                    <p:embed/>
                    <p:pic>
                      <p:nvPicPr>
                        <p:cNvPr id="81" name="Google Shape;81;p2"/>
                        <p:cNvPicPr preferRelativeResize="0"/>
                        <p:nvPr/>
                      </p:nvPicPr>
                      <p:blipFill rotWithShape="1">
                        <a:blip r:embed="rId6">
                          <a:alphaModFix/>
                        </a:blip>
                        <a:srcRect b="457" l="0" r="826" t="11689"/>
                        <a:stretch/>
                      </p:blipFill>
                      <p:spPr>
                        <a:xfrm>
                          <a:off x="3864099" y="1406390"/>
                          <a:ext cx="4861816" cy="4311503"/>
                        </a:xfrm>
                        <a:prstGeom prst="rect">
                          <a:avLst/>
                        </a:prstGeom>
                        <a:noFill/>
                        <a:ln>
                          <a:noFill/>
                        </a:ln>
                      </p:spPr>
                    </p:pic>
                  </p:oleObj>
                </mc:Fallback>
              </mc:AlternateContent>
            </a:graphicData>
          </a:graphic>
        </p:graphicFrame>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21"/>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Graphics: StdDraw API </a:t>
            </a:r>
            <a:r>
              <a:rPr lang="en-US" sz="1600"/>
              <a:t>(partial)</a:t>
            </a:r>
            <a:endParaRPr/>
          </a:p>
        </p:txBody>
      </p:sp>
      <p:sp>
        <p:nvSpPr>
          <p:cNvPr id="352" name="Google Shape;352;p21"/>
          <p:cNvSpPr txBox="1"/>
          <p:nvPr>
            <p:ph idx="1" type="body"/>
          </p:nvPr>
        </p:nvSpPr>
        <p:spPr>
          <a:xfrm>
            <a:off x="790592" y="746760"/>
            <a:ext cx="7848600" cy="55626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circle</a:t>
            </a:r>
            <a:r>
              <a:rPr lang="en-US" sz="1200">
                <a:solidFill>
                  <a:schemeClr val="dk1"/>
                </a:solidFill>
                <a:latin typeface="Consolas"/>
                <a:ea typeface="Consolas"/>
                <a:cs typeface="Consolas"/>
                <a:sym typeface="Consolas"/>
              </a:rPr>
              <a:t>(double x, double y, double radius)</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clear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enableDoubleBuffering</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filledCircle(x, y, radius);</a:t>
            </a:r>
            <a:endParaRPr sz="1200" u="sng">
              <a:solidFill>
                <a:srgbClr val="143BE0"/>
              </a:solidFill>
              <a:latin typeface="Consolas"/>
              <a:ea typeface="Consolas"/>
              <a:cs typeface="Consolas"/>
              <a:sym typeface="Consolas"/>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Color </a:t>
            </a:r>
            <a:r>
              <a:rPr lang="en-US" sz="1200">
                <a:solidFill>
                  <a:srgbClr val="143BE0"/>
                </a:solidFill>
                <a:latin typeface="Consolas"/>
                <a:ea typeface="Consolas"/>
                <a:cs typeface="Consolas"/>
                <a:sym typeface="Consolas"/>
              </a:rPr>
              <a:t>getBackgroundColor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Color </a:t>
            </a:r>
            <a:r>
              <a:rPr lang="en-US" sz="1200">
                <a:solidFill>
                  <a:srgbClr val="143BE0"/>
                </a:solidFill>
                <a:latin typeface="Consolas"/>
                <a:ea typeface="Consolas"/>
                <a:cs typeface="Consolas"/>
                <a:sym typeface="Consolas"/>
              </a:rPr>
              <a:t>getPenColor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line</a:t>
            </a:r>
            <a:r>
              <a:rPr lang="en-US" sz="1200">
                <a:solidFill>
                  <a:schemeClr val="dk1"/>
                </a:solidFill>
                <a:latin typeface="Consolas"/>
                <a:ea typeface="Consolas"/>
                <a:cs typeface="Consolas"/>
                <a:sym typeface="Consolas"/>
              </a:rPr>
              <a:t>(double x0, double y0, double x1, double y1)</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pause</a:t>
            </a:r>
            <a:r>
              <a:rPr lang="en-US" sz="1200">
                <a:solidFill>
                  <a:schemeClr val="dk1"/>
                </a:solidFill>
                <a:latin typeface="Consolas"/>
                <a:ea typeface="Consolas"/>
                <a:cs typeface="Consolas"/>
                <a:sym typeface="Consolas"/>
              </a:rPr>
              <a:t>(int 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picture</a:t>
            </a:r>
            <a:r>
              <a:rPr lang="en-US" sz="1200">
                <a:solidFill>
                  <a:schemeClr val="dk1"/>
                </a:solidFill>
                <a:latin typeface="Consolas"/>
                <a:ea typeface="Consolas"/>
                <a:cs typeface="Consolas"/>
                <a:sym typeface="Consolas"/>
              </a:rPr>
              <a:t>(double x, double y, String filename)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point</a:t>
            </a:r>
            <a:r>
              <a:rPr lang="en-US" sz="1200">
                <a:solidFill>
                  <a:schemeClr val="dk1"/>
                </a:solidFill>
                <a:latin typeface="Consolas"/>
                <a:ea typeface="Consolas"/>
                <a:cs typeface="Consolas"/>
                <a:sym typeface="Consolas"/>
              </a:rPr>
              <a:t>(double x, double y)</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rectangle</a:t>
            </a:r>
            <a:r>
              <a:rPr lang="en-US" sz="1200">
                <a:solidFill>
                  <a:schemeClr val="dk1"/>
                </a:solidFill>
                <a:latin typeface="Consolas"/>
                <a:ea typeface="Consolas"/>
                <a:cs typeface="Consolas"/>
                <a:sym typeface="Consolas"/>
              </a:rPr>
              <a:t>(double x, double y, double halfWidth, double halfHeight)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save</a:t>
            </a:r>
            <a:r>
              <a:rPr lang="en-US" sz="1200">
                <a:solidFill>
                  <a:schemeClr val="dk1"/>
                </a:solidFill>
                <a:latin typeface="Consolas"/>
                <a:ea typeface="Consolas"/>
                <a:cs typeface="Consolas"/>
                <a:sym typeface="Consolas"/>
              </a:rPr>
              <a:t>(String filename)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setCanvasSize</a:t>
            </a:r>
            <a:r>
              <a:rPr lang="en-US" sz="1200">
                <a:solidFill>
                  <a:schemeClr val="dk1"/>
                </a:solidFill>
                <a:latin typeface="Consolas"/>
                <a:ea typeface="Consolas"/>
                <a:cs typeface="Consolas"/>
                <a:sym typeface="Consolas"/>
              </a:rPr>
              <a:t>(int canvasWidth, int canvasHeight)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setPenColor</a:t>
            </a:r>
            <a:r>
              <a:rPr lang="en-US" sz="1200">
                <a:solidFill>
                  <a:schemeClr val="dk1"/>
                </a:solidFill>
                <a:latin typeface="Consolas"/>
                <a:ea typeface="Consolas"/>
                <a:cs typeface="Consolas"/>
                <a:sym typeface="Consolas"/>
              </a:rPr>
              <a:t>(int red, int green, int blue)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setPenColor</a:t>
            </a:r>
            <a:r>
              <a:rPr lang="en-US" sz="1200">
                <a:solidFill>
                  <a:schemeClr val="dk1"/>
                </a:solidFill>
                <a:latin typeface="Consolas"/>
                <a:ea typeface="Consolas"/>
                <a:cs typeface="Consolas"/>
                <a:sym typeface="Consolas"/>
              </a:rPr>
              <a:t>(Color color)</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setPenRadius</a:t>
            </a:r>
            <a:r>
              <a:rPr lang="en-US" sz="1200">
                <a:solidFill>
                  <a:schemeClr val="dk1"/>
                </a:solidFill>
                <a:latin typeface="Consolas"/>
                <a:ea typeface="Consolas"/>
                <a:cs typeface="Consolas"/>
                <a:sym typeface="Consolas"/>
              </a:rPr>
              <a:t>(double radius)</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setTitle</a:t>
            </a:r>
            <a:r>
              <a:rPr lang="en-US" sz="1200">
                <a:solidFill>
                  <a:schemeClr val="dk1"/>
                </a:solidFill>
                <a:latin typeface="Consolas"/>
                <a:ea typeface="Consolas"/>
                <a:cs typeface="Consolas"/>
                <a:sym typeface="Consolas"/>
              </a:rPr>
              <a:t>(String title)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setXscale</a:t>
            </a:r>
            <a:r>
              <a:rPr lang="en-US" sz="1200">
                <a:solidFill>
                  <a:schemeClr val="dk1"/>
                </a:solidFill>
                <a:latin typeface="Consolas"/>
                <a:ea typeface="Consolas"/>
                <a:cs typeface="Consolas"/>
                <a:sym typeface="Consolas"/>
              </a:rPr>
              <a:t>(double min, double max)</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setYscale</a:t>
            </a:r>
            <a:r>
              <a:rPr lang="en-US" sz="1200">
                <a:solidFill>
                  <a:schemeClr val="dk1"/>
                </a:solidFill>
                <a:latin typeface="Consolas"/>
                <a:ea typeface="Consolas"/>
                <a:cs typeface="Consolas"/>
                <a:sym typeface="Consolas"/>
              </a:rPr>
              <a:t>(double min, double max)</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u="sng">
                <a:solidFill>
                  <a:srgbClr val="143BE0"/>
                </a:solidFill>
                <a:latin typeface="Consolas"/>
                <a:ea typeface="Consolas"/>
                <a:cs typeface="Consolas"/>
                <a:sym typeface="Consolas"/>
              </a:rPr>
              <a:t>show</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square</a:t>
            </a:r>
            <a:r>
              <a:rPr lang="en-US" sz="1200">
                <a:solidFill>
                  <a:schemeClr val="dk1"/>
                </a:solidFill>
                <a:latin typeface="Consolas"/>
                <a:ea typeface="Consolas"/>
                <a:cs typeface="Consolas"/>
                <a:sym typeface="Consolas"/>
              </a:rPr>
              <a:t>(double x, double y, double halfLength)</a:t>
            </a:r>
            <a:endParaRPr/>
          </a:p>
          <a:p>
            <a:pPr indent="-342900" lvl="0" marL="342900" rtl="0" algn="l">
              <a:lnSpc>
                <a:spcPct val="216666"/>
              </a:lnSpc>
              <a:spcBef>
                <a:spcPts val="0"/>
              </a:spcBef>
              <a:spcAft>
                <a:spcPts val="0"/>
              </a:spcAft>
              <a:buNone/>
            </a:pPr>
            <a:r>
              <a:t/>
            </a:r>
            <a:endParaRPr sz="1200">
              <a:latin typeface="Consolas"/>
              <a:ea typeface="Consolas"/>
              <a:cs typeface="Consolas"/>
              <a:sym typeface="Consolas"/>
            </a:endParaRPr>
          </a:p>
        </p:txBody>
      </p:sp>
      <p:sp>
        <p:nvSpPr>
          <p:cNvPr id="353" name="Google Shape;353;p21"/>
          <p:cNvSpPr/>
          <p:nvPr/>
        </p:nvSpPr>
        <p:spPr>
          <a:xfrm>
            <a:off x="5895027" y="1413071"/>
            <a:ext cx="1964154" cy="400533"/>
          </a:xfrm>
          <a:prstGeom prst="wedgeRoundRectCallout">
            <a:avLst>
              <a:gd fmla="val -15213" name="adj1"/>
              <a:gd fmla="val 44746" name="adj2"/>
              <a:gd fmla="val 16667" name="adj3"/>
            </a:avLst>
          </a:prstGeom>
          <a:noFill/>
          <a:ln>
            <a:noFill/>
          </a:ln>
        </p:spPr>
        <p:txBody>
          <a:bodyPr anchorCtr="0" anchor="ctr" bIns="45700" lIns="0" spcFirstLastPara="1" rIns="0" wrap="square" tIns="46800">
            <a:noAutofit/>
          </a:bodyPr>
          <a:lstStyle/>
          <a:p>
            <a:pPr indent="0" lvl="0" marL="0" marR="0" rtl="0" algn="ctr">
              <a:spcBef>
                <a:spcPts val="0"/>
              </a:spcBef>
              <a:spcAft>
                <a:spcPts val="0"/>
              </a:spcAft>
              <a:buNone/>
            </a:pPr>
            <a:r>
              <a:rPr lang="en-US" sz="1600" u="sng">
                <a:solidFill>
                  <a:schemeClr val="dk1"/>
                </a:solidFill>
                <a:latin typeface="Times New Roman"/>
                <a:ea typeface="Times New Roman"/>
                <a:cs typeface="Times New Roman"/>
                <a:sym typeface="Times New Roman"/>
                <a:hlinkClick r:id="rId3">
                  <a:extLst>
                    <a:ext uri="{A12FA001-AC4F-418D-AE19-62706E023703}">
                      <ahyp:hlinkClr val="tx"/>
                    </a:ext>
                  </a:extLst>
                </a:hlinkClick>
              </a:rPr>
              <a:t>Complete API</a:t>
            </a:r>
            <a:r>
              <a:rPr lang="en-US" sz="1600">
                <a:solidFill>
                  <a:schemeClr val="dk1"/>
                </a:solidFill>
                <a:latin typeface="Times New Roman"/>
                <a:ea typeface="Times New Roman"/>
                <a:cs typeface="Times New Roman"/>
                <a:sym typeface="Times New Roman"/>
              </a:rPr>
              <a:t> (click)</a:t>
            </a:r>
            <a:endParaRPr/>
          </a:p>
        </p:txBody>
      </p:sp>
      <p:sp>
        <p:nvSpPr>
          <p:cNvPr id="354" name="Google Shape;354;p21"/>
          <p:cNvSpPr/>
          <p:nvPr/>
        </p:nvSpPr>
        <p:spPr>
          <a:xfrm>
            <a:off x="5465627" y="4488196"/>
            <a:ext cx="3173565" cy="556201"/>
          </a:xfrm>
          <a:prstGeom prst="wedgeRoundRectCallout">
            <a:avLst>
              <a:gd fmla="val -25821" name="adj1"/>
              <a:gd fmla="val -28289" name="adj2"/>
              <a:gd fmla="val 16667" name="adj3"/>
            </a:avLst>
          </a:prstGeom>
          <a:solidFill>
            <a:srgbClr val="FFEFAF"/>
          </a:solidFill>
          <a:ln>
            <a:noFill/>
          </a:ln>
        </p:spPr>
        <p:txBody>
          <a:bodyPr anchorCtr="0" anchor="ctr" bIns="45700" lIns="91425" spcFirstLastPara="1" rIns="0" wrap="square" tIns="46800">
            <a:noAutofit/>
          </a:bodyPr>
          <a:lstStyle/>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We’ll need the underlined functions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22"/>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balls</a:t>
            </a:r>
            <a:endParaRPr/>
          </a:p>
        </p:txBody>
      </p:sp>
      <p:sp>
        <p:nvSpPr>
          <p:cNvPr id="361" name="Google Shape;361;p22"/>
          <p:cNvSpPr txBox="1"/>
          <p:nvPr/>
        </p:nvSpPr>
        <p:spPr>
          <a:xfrm>
            <a:off x="536660" y="830142"/>
            <a:ext cx="4572000" cy="338554"/>
          </a:xfrm>
          <a:prstGeom prst="rect">
            <a:avLst/>
          </a:prstGeom>
          <a:noFill/>
          <a:ln>
            <a:noFill/>
          </a:ln>
        </p:spPr>
        <p:txBody>
          <a:bodyPr anchorCtr="0" anchor="t" bIns="45700" lIns="91425" spcFirstLastPara="1" rIns="91425" wrap="square" tIns="45700">
            <a:spAutoFit/>
          </a:bodyPr>
          <a:lstStyle/>
          <a:p>
            <a:pPr indent="0" lvl="1" marL="11430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Implementation</a:t>
            </a:r>
            <a:endParaRPr/>
          </a:p>
        </p:txBody>
      </p:sp>
      <p:sp>
        <p:nvSpPr>
          <p:cNvPr id="362" name="Google Shape;362;p22"/>
          <p:cNvSpPr/>
          <p:nvPr/>
        </p:nvSpPr>
        <p:spPr>
          <a:xfrm>
            <a:off x="5907269" y="2227162"/>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363" name="Google Shape;363;p22"/>
          <p:cNvGrpSpPr/>
          <p:nvPr/>
        </p:nvGrpSpPr>
        <p:grpSpPr>
          <a:xfrm>
            <a:off x="7541785" y="3797579"/>
            <a:ext cx="631904" cy="638710"/>
            <a:chOff x="7493375" y="3797579"/>
            <a:chExt cx="631904" cy="638710"/>
          </a:xfrm>
        </p:grpSpPr>
        <p:sp>
          <p:nvSpPr>
            <p:cNvPr id="364" name="Google Shape;364;p22"/>
            <p:cNvSpPr/>
            <p:nvPr/>
          </p:nvSpPr>
          <p:spPr>
            <a:xfrm>
              <a:off x="7523130" y="37975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65" name="Google Shape;365;p22"/>
            <p:cNvSpPr/>
            <p:nvPr/>
          </p:nvSpPr>
          <p:spPr>
            <a:xfrm>
              <a:off x="7493375" y="4128512"/>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1</a:t>
              </a:r>
              <a:endParaRPr/>
            </a:p>
          </p:txBody>
        </p:sp>
      </p:grpSp>
      <p:grpSp>
        <p:nvGrpSpPr>
          <p:cNvPr id="366" name="Google Shape;366;p22"/>
          <p:cNvGrpSpPr/>
          <p:nvPr/>
        </p:nvGrpSpPr>
        <p:grpSpPr>
          <a:xfrm>
            <a:off x="6072782" y="3989935"/>
            <a:ext cx="1628989" cy="729436"/>
            <a:chOff x="6024372" y="3989935"/>
            <a:chExt cx="1628989" cy="729436"/>
          </a:xfrm>
        </p:grpSpPr>
        <p:sp>
          <p:nvSpPr>
            <p:cNvPr id="367" name="Google Shape;367;p22"/>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68" name="Google Shape;368;p22"/>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369" name="Google Shape;369;p22"/>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grpSp>
        <p:nvGrpSpPr>
          <p:cNvPr id="370" name="Google Shape;370;p22"/>
          <p:cNvGrpSpPr/>
          <p:nvPr/>
        </p:nvGrpSpPr>
        <p:grpSpPr>
          <a:xfrm>
            <a:off x="7763587" y="3220535"/>
            <a:ext cx="887516" cy="750446"/>
            <a:chOff x="7715177" y="3220535"/>
            <a:chExt cx="887516" cy="750446"/>
          </a:xfrm>
        </p:grpSpPr>
        <p:sp>
          <p:nvSpPr>
            <p:cNvPr id="371" name="Google Shape;371;p22"/>
            <p:cNvSpPr/>
            <p:nvPr/>
          </p:nvSpPr>
          <p:spPr>
            <a:xfrm>
              <a:off x="8241004" y="3220535"/>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72" name="Google Shape;372;p22"/>
            <p:cNvCxnSpPr/>
            <p:nvPr/>
          </p:nvCxnSpPr>
          <p:spPr>
            <a:xfrm flipH="1" rot="10800000">
              <a:off x="7715177" y="3383380"/>
              <a:ext cx="742490" cy="587601"/>
            </a:xfrm>
            <a:prstGeom prst="straightConnector1">
              <a:avLst/>
            </a:prstGeom>
            <a:noFill/>
            <a:ln cap="flat" cmpd="sng" w="19050">
              <a:solidFill>
                <a:srgbClr val="CC0000"/>
              </a:solidFill>
              <a:prstDash val="dash"/>
              <a:round/>
              <a:headEnd len="med" w="med" type="none"/>
              <a:tailEnd len="med" w="med" type="triangle"/>
            </a:ln>
          </p:spPr>
        </p:cxnSp>
      </p:grpSp>
      <p:grpSp>
        <p:nvGrpSpPr>
          <p:cNvPr id="373" name="Google Shape;373;p22"/>
          <p:cNvGrpSpPr/>
          <p:nvPr/>
        </p:nvGrpSpPr>
        <p:grpSpPr>
          <a:xfrm>
            <a:off x="7516394" y="2338290"/>
            <a:ext cx="966139" cy="1045091"/>
            <a:chOff x="7467984" y="2338290"/>
            <a:chExt cx="966139" cy="1045091"/>
          </a:xfrm>
        </p:grpSpPr>
        <p:sp>
          <p:nvSpPr>
            <p:cNvPr id="374" name="Google Shape;374;p22"/>
            <p:cNvSpPr/>
            <p:nvPr/>
          </p:nvSpPr>
          <p:spPr>
            <a:xfrm>
              <a:off x="7467984" y="253063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75" name="Google Shape;375;p22"/>
            <p:cNvSpPr/>
            <p:nvPr/>
          </p:nvSpPr>
          <p:spPr>
            <a:xfrm>
              <a:off x="7704703" y="2338290"/>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2</a:t>
              </a:r>
              <a:endParaRPr/>
            </a:p>
          </p:txBody>
        </p:sp>
        <p:cxnSp>
          <p:nvCxnSpPr>
            <p:cNvPr id="376" name="Google Shape;376;p22"/>
            <p:cNvCxnSpPr/>
            <p:nvPr/>
          </p:nvCxnSpPr>
          <p:spPr>
            <a:xfrm rot="10800000">
              <a:off x="7648829" y="2722987"/>
              <a:ext cx="785294"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377" name="Google Shape;377;p22"/>
          <p:cNvGrpSpPr/>
          <p:nvPr/>
        </p:nvGrpSpPr>
        <p:grpSpPr>
          <a:xfrm>
            <a:off x="6746064" y="1829320"/>
            <a:ext cx="922743" cy="846282"/>
            <a:chOff x="6697654" y="1829320"/>
            <a:chExt cx="922743" cy="846282"/>
          </a:xfrm>
        </p:grpSpPr>
        <p:sp>
          <p:nvSpPr>
            <p:cNvPr id="378" name="Google Shape;378;p22"/>
            <p:cNvSpPr/>
            <p:nvPr/>
          </p:nvSpPr>
          <p:spPr>
            <a:xfrm>
              <a:off x="6697654" y="1829320"/>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379" name="Google Shape;379;p22"/>
            <p:cNvCxnSpPr/>
            <p:nvPr/>
          </p:nvCxnSpPr>
          <p:spPr>
            <a:xfrm rot="10800000">
              <a:off x="6835103" y="2015208"/>
              <a:ext cx="785294"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380" name="Google Shape;380;p22"/>
          <p:cNvGrpSpPr/>
          <p:nvPr/>
        </p:nvGrpSpPr>
        <p:grpSpPr>
          <a:xfrm>
            <a:off x="6035841" y="2015208"/>
            <a:ext cx="857148" cy="1169444"/>
            <a:chOff x="6224381" y="2015208"/>
            <a:chExt cx="857148" cy="1169444"/>
          </a:xfrm>
        </p:grpSpPr>
        <p:sp>
          <p:nvSpPr>
            <p:cNvPr id="381" name="Google Shape;381;p22"/>
            <p:cNvSpPr/>
            <p:nvPr/>
          </p:nvSpPr>
          <p:spPr>
            <a:xfrm>
              <a:off x="6330607" y="24921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382" name="Google Shape;382;p22"/>
            <p:cNvSpPr/>
            <p:nvPr/>
          </p:nvSpPr>
          <p:spPr>
            <a:xfrm>
              <a:off x="6224381" y="2876875"/>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3</a:t>
              </a:r>
              <a:endParaRPr/>
            </a:p>
          </p:txBody>
        </p:sp>
        <p:cxnSp>
          <p:nvCxnSpPr>
            <p:cNvPr id="383" name="Google Shape;383;p22"/>
            <p:cNvCxnSpPr/>
            <p:nvPr/>
          </p:nvCxnSpPr>
          <p:spPr>
            <a:xfrm flipH="1">
              <a:off x="6520930" y="2015208"/>
              <a:ext cx="560599"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384" name="Google Shape;384;p22"/>
          <p:cNvGrpSpPr/>
          <p:nvPr/>
        </p:nvGrpSpPr>
        <p:grpSpPr>
          <a:xfrm>
            <a:off x="5661437" y="1881924"/>
            <a:ext cx="3050998" cy="3268270"/>
            <a:chOff x="5466393" y="1715859"/>
            <a:chExt cx="3050998" cy="3268270"/>
          </a:xfrm>
        </p:grpSpPr>
        <p:sp>
          <p:nvSpPr>
            <p:cNvPr id="385" name="Google Shape;385;p22"/>
            <p:cNvSpPr/>
            <p:nvPr/>
          </p:nvSpPr>
          <p:spPr>
            <a:xfrm>
              <a:off x="5466393" y="4638521"/>
              <a:ext cx="6931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386" name="Google Shape;386;p22"/>
            <p:cNvSpPr/>
            <p:nvPr/>
          </p:nvSpPr>
          <p:spPr>
            <a:xfrm>
              <a:off x="7943847" y="1715859"/>
              <a:ext cx="5735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387" name="Google Shape;387;p22"/>
            <p:cNvSpPr/>
            <p:nvPr/>
          </p:nvSpPr>
          <p:spPr>
            <a:xfrm>
              <a:off x="7884060" y="4676352"/>
              <a:ext cx="6333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388" name="Google Shape;388;p22"/>
            <p:cNvSpPr/>
            <p:nvPr/>
          </p:nvSpPr>
          <p:spPr>
            <a:xfrm>
              <a:off x="5554109" y="1715859"/>
              <a:ext cx="6333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grpSp>
      <p:sp>
        <p:nvSpPr>
          <p:cNvPr id="389" name="Google Shape;389;p22"/>
          <p:cNvSpPr/>
          <p:nvPr/>
        </p:nvSpPr>
        <p:spPr>
          <a:xfrm>
            <a:off x="717575" y="1182846"/>
            <a:ext cx="4651822" cy="4576270"/>
          </a:xfrm>
          <a:prstGeom prst="rect">
            <a:avLst/>
          </a:prstGeom>
          <a:solidFill>
            <a:schemeClr val="lt1"/>
          </a:solidFill>
          <a:ln cap="flat" cmpd="sng" w="15875">
            <a:solidFill>
              <a:srgbClr val="BFBFBF"/>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82875" spcFirstLastPara="1" rIns="0" wrap="square" tIns="93600">
            <a:noAutofit/>
          </a:bodyPr>
          <a:lstStyle/>
          <a:p>
            <a:pPr indent="0" lvl="0" marL="0" marR="0" rtl="0" algn="l">
              <a:spcBef>
                <a:spcPts val="0"/>
              </a:spcBef>
              <a:spcAft>
                <a:spcPts val="0"/>
              </a:spcAft>
              <a:buNone/>
            </a:pPr>
            <a:r>
              <a:rPr lang="en-US" sz="1100">
                <a:solidFill>
                  <a:schemeClr val="dk1"/>
                </a:solidFill>
                <a:latin typeface="Consolas"/>
                <a:ea typeface="Consolas"/>
                <a:cs typeface="Consolas"/>
                <a:sym typeface="Consolas"/>
              </a:rPr>
              <a:t>public class BouncingBall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public static void main(String[] args) {</a:t>
            </a:r>
            <a:endParaRPr/>
          </a:p>
          <a:p>
            <a:pPr indent="0" lvl="0" marL="0" marR="0" rtl="0" algn="l">
              <a:spcBef>
                <a:spcPts val="200"/>
              </a:spcBef>
              <a:spcAft>
                <a:spcPts val="0"/>
              </a:spcAft>
              <a:buNone/>
            </a:pPr>
            <a:r>
              <a:rPr lang="en-US" sz="1100">
                <a:solidFill>
                  <a:srgbClr val="006600"/>
                </a:solidFill>
                <a:latin typeface="Times New Roman"/>
                <a:ea typeface="Times New Roman"/>
                <a:cs typeface="Times New Roman"/>
                <a:sym typeface="Times New Roman"/>
              </a:rPr>
              <a:t>             // initializes the canvas to be a -1 by -1 square, </a:t>
            </a:r>
            <a:endParaRPr/>
          </a:p>
          <a:p>
            <a:pPr indent="0" lvl="0" marL="0" marR="0" rtl="0" algn="l">
              <a:spcBef>
                <a:spcPts val="0"/>
              </a:spcBef>
              <a:spcAft>
                <a:spcPts val="0"/>
              </a:spcAft>
              <a:buNone/>
            </a:pPr>
            <a:r>
              <a:rPr lang="en-US" sz="1100">
                <a:solidFill>
                  <a:srgbClr val="006600"/>
                </a:solidFill>
                <a:latin typeface="Times New Roman"/>
                <a:ea typeface="Times New Roman"/>
                <a:cs typeface="Times New Roman"/>
                <a:sym typeface="Times New Roman"/>
              </a:rPr>
              <a:t>             // and enables offscreen drawing.</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StdDraw.setXscale(-1.0, 1.0);</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StdDraw.setYscale(-1.0, 1.0);</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StdDraw.enableDoubleBuffering();</a:t>
            </a:r>
            <a:endParaRPr/>
          </a:p>
          <a:p>
            <a:pPr indent="0" lvl="0" marL="0" marR="0" rtl="0" algn="l">
              <a:spcBef>
                <a:spcPts val="8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sets the ball's radius</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double radius = 0.05;  </a:t>
            </a:r>
            <a:endParaRPr/>
          </a:p>
          <a:p>
            <a:pPr indent="0" lvl="0" marL="0" marR="0" rtl="0" algn="l">
              <a:spcBef>
                <a:spcPts val="800"/>
              </a:spcBef>
              <a:spcAft>
                <a:spcPts val="0"/>
              </a:spcAft>
              <a:buNone/>
            </a:pPr>
            <a:r>
              <a:rPr lang="en-US" sz="1100">
                <a:solidFill>
                  <a:srgbClr val="006600"/>
                </a:solidFill>
                <a:latin typeface="Times New Roman"/>
                <a:ea typeface="Times New Roman"/>
                <a:cs typeface="Times New Roman"/>
                <a:sym typeface="Times New Roman"/>
              </a:rPr>
              <a:t>             // sets the ball's velocity (speed)</a:t>
            </a:r>
            <a:endParaRPr sz="1100">
              <a:solidFill>
                <a:schemeClr val="dk1"/>
              </a:solidFill>
              <a:latin typeface="Consolas"/>
              <a:ea typeface="Consolas"/>
              <a:cs typeface="Consolas"/>
              <a:sym typeface="Consolas"/>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double vx = 0.015, vy = 0.023;  </a:t>
            </a:r>
            <a:endParaRPr/>
          </a:p>
          <a:p>
            <a:pPr indent="0" lvl="0" marL="0" marR="0" rtl="0" algn="l">
              <a:spcBef>
                <a:spcPts val="800"/>
              </a:spcBef>
              <a:spcAft>
                <a:spcPts val="0"/>
              </a:spcAft>
              <a:buNone/>
            </a:pPr>
            <a:r>
              <a:rPr lang="en-US" sz="1100">
                <a:solidFill>
                  <a:srgbClr val="006600"/>
                </a:solidFill>
                <a:latin typeface="Times New Roman"/>
                <a:ea typeface="Times New Roman"/>
                <a:cs typeface="Times New Roman"/>
                <a:sym typeface="Times New Roman"/>
              </a:rPr>
              <a:t>             // initializes the ball's initial position (arbitrary point)</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double x = 0.480, y = 0.860; </a:t>
            </a:r>
            <a:endParaRPr/>
          </a:p>
          <a:p>
            <a:pPr indent="0" lvl="0" marL="0" marR="0" rtl="0" algn="l">
              <a:spcBef>
                <a:spcPts val="6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main animation loop</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while (true)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next slide...</a:t>
            </a:r>
            <a:endParaRPr/>
          </a:p>
          <a:p>
            <a:pPr indent="0" lvl="0" marL="0" marR="0" rtl="0" algn="l">
              <a:spcBef>
                <a:spcPts val="200"/>
              </a:spcBef>
              <a:spcAft>
                <a:spcPts val="0"/>
              </a:spcAft>
              <a:buNone/>
            </a:pPr>
            <a:r>
              <a:t/>
            </a:r>
            <a:endParaRPr sz="1100">
              <a:solidFill>
                <a:srgbClr val="006600"/>
              </a:solidFill>
              <a:latin typeface="Times New Roman"/>
              <a:ea typeface="Times New Roman"/>
              <a:cs typeface="Times New Roman"/>
              <a:sym typeface="Times New Roman"/>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endParaRPr/>
          </a:p>
          <a:p>
            <a:pPr indent="0" lvl="0" marL="0" marR="0" rtl="0" algn="l">
              <a:spcBef>
                <a:spcPts val="200"/>
              </a:spcBef>
              <a:spcAft>
                <a:spcPts val="0"/>
              </a:spcAft>
              <a:buNone/>
            </a:pPr>
            <a:r>
              <a:t/>
            </a:r>
            <a:endParaRPr sz="1100">
              <a:solidFill>
                <a:schemeClr val="dk1"/>
              </a:solidFill>
              <a:latin typeface="Consolas"/>
              <a:ea typeface="Consolas"/>
              <a:cs typeface="Consolas"/>
              <a:sym typeface="Consolas"/>
            </a:endParaRPr>
          </a:p>
          <a:p>
            <a:pPr indent="0" lvl="0" marL="0" marR="0" rtl="0" algn="l">
              <a:spcBef>
                <a:spcPts val="600"/>
              </a:spcBef>
              <a:spcAft>
                <a:spcPts val="0"/>
              </a:spcAft>
              <a:buNone/>
            </a:pPr>
            <a:r>
              <a:rPr lang="en-US" sz="1100">
                <a:solidFill>
                  <a:srgbClr val="006600"/>
                </a:solidFill>
                <a:latin typeface="Times New Roman"/>
                <a:ea typeface="Times New Roman"/>
                <a:cs typeface="Times New Roman"/>
                <a:sym typeface="Times New Roman"/>
              </a:rPr>
              <a:t>             </a:t>
            </a:r>
            <a:endParaRPr sz="1100">
              <a:solidFill>
                <a:schemeClr val="dk1"/>
              </a:solidFill>
              <a:latin typeface="Consolas"/>
              <a:ea typeface="Consolas"/>
              <a:cs typeface="Consolas"/>
              <a:sym typeface="Consolas"/>
            </a:endParaRPr>
          </a:p>
        </p:txBody>
      </p:sp>
      <p:sp>
        <p:nvSpPr>
          <p:cNvPr id="390" name="Google Shape;390;p22"/>
          <p:cNvSpPr/>
          <p:nvPr/>
        </p:nvSpPr>
        <p:spPr>
          <a:xfrm>
            <a:off x="665859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391" name="Google Shape;391;p22"/>
          <p:cNvSpPr/>
          <p:nvPr/>
        </p:nvSpPr>
        <p:spPr>
          <a:xfrm>
            <a:off x="6519688" y="4930378"/>
            <a:ext cx="1512944" cy="263088"/>
          </a:xfrm>
          <a:prstGeom prst="wedgeRoundRectCallout">
            <a:avLst>
              <a:gd fmla="val -3475" name="adj1"/>
              <a:gd fmla="val 33207" name="adj2"/>
              <a:gd fmla="val 16667" name="adj3"/>
            </a:avLst>
          </a:prstGeom>
          <a:solidFill>
            <a:schemeClr val="lt1"/>
          </a:solidFill>
          <a:ln>
            <a:noFill/>
          </a:ln>
        </p:spPr>
        <p:txBody>
          <a:bodyPr anchorCtr="0" anchor="ctr" bIns="45700" lIns="36000" spcFirstLastPara="1" rIns="0" wrap="square" tIns="46800">
            <a:noAutofit/>
          </a:bodyPr>
          <a:lstStyle/>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2 by 2 canvas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23"/>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balls</a:t>
            </a:r>
            <a:endParaRPr/>
          </a:p>
        </p:txBody>
      </p:sp>
      <p:sp>
        <p:nvSpPr>
          <p:cNvPr id="398" name="Google Shape;398;p23"/>
          <p:cNvSpPr/>
          <p:nvPr/>
        </p:nvSpPr>
        <p:spPr>
          <a:xfrm>
            <a:off x="717575" y="1182846"/>
            <a:ext cx="4651822" cy="4576270"/>
          </a:xfrm>
          <a:prstGeom prst="rect">
            <a:avLst/>
          </a:prstGeom>
          <a:solidFill>
            <a:schemeClr val="lt1"/>
          </a:solidFill>
          <a:ln cap="flat" cmpd="sng" w="15875">
            <a:solidFill>
              <a:srgbClr val="BFBFBF"/>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82875" spcFirstLastPara="1" rIns="0" wrap="square" tIns="93600">
            <a:noAutofit/>
          </a:bodyPr>
          <a:lstStyle/>
          <a:p>
            <a:pPr indent="0" lvl="0" marL="0" marR="0" rtl="0" algn="l">
              <a:spcBef>
                <a:spcPts val="0"/>
              </a:spcBef>
              <a:spcAft>
                <a:spcPts val="0"/>
              </a:spcAft>
              <a:buNone/>
            </a:pPr>
            <a:r>
              <a:rPr lang="en-US" sz="1100">
                <a:solidFill>
                  <a:schemeClr val="dk1"/>
                </a:solidFill>
                <a:latin typeface="Consolas"/>
                <a:ea typeface="Consolas"/>
                <a:cs typeface="Consolas"/>
                <a:sym typeface="Consolas"/>
              </a:rPr>
              <a:t>public class BouncingBall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public static void main(String[] args)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initializes the canvas and the ball’s values... (previous slide)</a:t>
            </a:r>
            <a:endParaRPr sz="1100">
              <a:solidFill>
                <a:schemeClr val="dk1"/>
              </a:solidFill>
              <a:latin typeface="Consolas"/>
              <a:ea typeface="Consolas"/>
              <a:cs typeface="Consolas"/>
              <a:sym typeface="Consolas"/>
            </a:endParaRPr>
          </a:p>
          <a:p>
            <a:pPr indent="0" lvl="0" marL="0" marR="0" rtl="0" algn="l">
              <a:spcBef>
                <a:spcPts val="600"/>
              </a:spcBef>
              <a:spcAft>
                <a:spcPts val="0"/>
              </a:spcAft>
              <a:buNone/>
            </a:pPr>
            <a:r>
              <a:rPr lang="en-US" sz="1100">
                <a:solidFill>
                  <a:srgbClr val="006600"/>
                </a:solidFill>
                <a:latin typeface="Times New Roman"/>
                <a:ea typeface="Times New Roman"/>
                <a:cs typeface="Times New Roman"/>
                <a:sym typeface="Times New Roman"/>
              </a:rPr>
              <a:t>             // main animation loop</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while (true)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if the ball hits a wall, update the velocity</a:t>
            </a:r>
            <a:endParaRPr/>
          </a:p>
          <a:p>
            <a:pPr indent="0" lvl="0" marL="0" marR="0" rtl="0" algn="l">
              <a:spcBef>
                <a:spcPts val="0"/>
              </a:spcBef>
              <a:spcAft>
                <a:spcPts val="0"/>
              </a:spcAft>
              <a:buNone/>
            </a:pPr>
            <a:r>
              <a:rPr lang="en-US" sz="1100">
                <a:solidFill>
                  <a:srgbClr val="006600"/>
                </a:solidFill>
                <a:latin typeface="Times New Roman"/>
                <a:ea typeface="Times New Roman"/>
                <a:cs typeface="Times New Roman"/>
                <a:sym typeface="Times New Roman"/>
              </a:rPr>
              <a:t>                      // according to law of elastic collision</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if (Math.abs(x + vx) &gt; 1.0 - radius) vx = -vx;</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if (Math.abs(y + vy) &gt; 1.0 - radius) vy = -vy;</a:t>
            </a:r>
            <a:endParaRPr/>
          </a:p>
          <a:p>
            <a:pPr indent="0" lvl="0" marL="0" marR="0" rtl="0" algn="l">
              <a:spcBef>
                <a:spcPts val="6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updates ball’s position</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x = x + vx;</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y = y + vy;</a:t>
            </a:r>
            <a:endParaRPr/>
          </a:p>
          <a:p>
            <a:pPr indent="0" lvl="0" marL="0" marR="0" rtl="0" algn="l">
              <a:spcBef>
                <a:spcPts val="6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clears the canvas, and re-draws the ball</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StdDraw.clear(StdDraw.LIGHT_GRAY);</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StdDraw.setPenColor(StdDraw.BLACK);</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StdDraw.filledCircle(x, y, radius);</a:t>
            </a:r>
            <a:endParaRPr/>
          </a:p>
          <a:p>
            <a:pPr indent="0" lvl="0" marL="0" marR="0" rtl="0" algn="l">
              <a:spcBef>
                <a:spcPts val="600"/>
              </a:spcBef>
              <a:spcAft>
                <a:spcPts val="0"/>
              </a:spcAft>
              <a:buNone/>
            </a:pPr>
            <a:r>
              <a:rPr lang="en-US" sz="1100">
                <a:solidFill>
                  <a:schemeClr val="dk1"/>
                </a:solidFill>
                <a:latin typeface="Consolas"/>
                <a:ea typeface="Consolas"/>
                <a:cs typeface="Consolas"/>
                <a:sym typeface="Consolas"/>
              </a:rPr>
              <a:t>          </a:t>
            </a:r>
            <a:r>
              <a:rPr lang="en-US" sz="1100">
                <a:solidFill>
                  <a:srgbClr val="006600"/>
                </a:solidFill>
                <a:latin typeface="Times New Roman"/>
                <a:ea typeface="Times New Roman"/>
                <a:cs typeface="Times New Roman"/>
                <a:sym typeface="Times New Roman"/>
              </a:rPr>
              <a:t>// copies offscreen buffer to onscreen buffer, and pauses briefly</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StdDraw.show();</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StdDraw.pause(20);</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   }</a:t>
            </a:r>
            <a:endParaRPr/>
          </a:p>
          <a:p>
            <a:pPr indent="0" lvl="0" marL="0" marR="0" rtl="0" algn="l">
              <a:spcBef>
                <a:spcPts val="200"/>
              </a:spcBef>
              <a:spcAft>
                <a:spcPts val="0"/>
              </a:spcAft>
              <a:buNone/>
            </a:pPr>
            <a:r>
              <a:rPr lang="en-US" sz="1100">
                <a:solidFill>
                  <a:schemeClr val="dk1"/>
                </a:solidFill>
                <a:latin typeface="Consolas"/>
                <a:ea typeface="Consolas"/>
                <a:cs typeface="Consolas"/>
                <a:sym typeface="Consolas"/>
              </a:rPr>
              <a:t>}</a:t>
            </a:r>
            <a:endParaRPr sz="1100">
              <a:solidFill>
                <a:schemeClr val="dk1"/>
              </a:solidFill>
              <a:latin typeface="Consolas"/>
              <a:ea typeface="Consolas"/>
              <a:cs typeface="Consolas"/>
              <a:sym typeface="Consolas"/>
            </a:endParaRPr>
          </a:p>
        </p:txBody>
      </p:sp>
      <p:sp>
        <p:nvSpPr>
          <p:cNvPr id="399" name="Google Shape;399;p23"/>
          <p:cNvSpPr/>
          <p:nvPr/>
        </p:nvSpPr>
        <p:spPr>
          <a:xfrm>
            <a:off x="5907269" y="2227162"/>
            <a:ext cx="2575264" cy="2570280"/>
          </a:xfrm>
          <a:prstGeom prst="rect">
            <a:avLst/>
          </a:prstGeom>
          <a:solidFill>
            <a:srgbClr val="D8D8D8"/>
          </a:solid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400" name="Google Shape;400;p23"/>
          <p:cNvGrpSpPr/>
          <p:nvPr/>
        </p:nvGrpSpPr>
        <p:grpSpPr>
          <a:xfrm>
            <a:off x="7541785" y="3797579"/>
            <a:ext cx="631904" cy="638710"/>
            <a:chOff x="7493375" y="3797579"/>
            <a:chExt cx="631904" cy="638710"/>
          </a:xfrm>
        </p:grpSpPr>
        <p:sp>
          <p:nvSpPr>
            <p:cNvPr id="401" name="Google Shape;401;p23"/>
            <p:cNvSpPr/>
            <p:nvPr/>
          </p:nvSpPr>
          <p:spPr>
            <a:xfrm>
              <a:off x="7523130" y="37975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02" name="Google Shape;402;p23"/>
            <p:cNvSpPr/>
            <p:nvPr/>
          </p:nvSpPr>
          <p:spPr>
            <a:xfrm>
              <a:off x="7493375" y="4128512"/>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1</a:t>
              </a:r>
              <a:endParaRPr/>
            </a:p>
          </p:txBody>
        </p:sp>
      </p:grpSp>
      <p:grpSp>
        <p:nvGrpSpPr>
          <p:cNvPr id="403" name="Google Shape;403;p23"/>
          <p:cNvGrpSpPr/>
          <p:nvPr/>
        </p:nvGrpSpPr>
        <p:grpSpPr>
          <a:xfrm>
            <a:off x="6072782" y="3892810"/>
            <a:ext cx="1628989" cy="826561"/>
            <a:chOff x="6024372" y="3892810"/>
            <a:chExt cx="1628989" cy="826561"/>
          </a:xfrm>
        </p:grpSpPr>
        <p:sp>
          <p:nvSpPr>
            <p:cNvPr id="404" name="Google Shape;404;p23"/>
            <p:cNvSpPr/>
            <p:nvPr/>
          </p:nvSpPr>
          <p:spPr>
            <a:xfrm>
              <a:off x="6610186" y="3892810"/>
              <a:ext cx="75308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(vx, vy)</a:t>
              </a:r>
              <a:endParaRPr/>
            </a:p>
          </p:txBody>
        </p:sp>
        <p:sp>
          <p:nvSpPr>
            <p:cNvPr id="405" name="Google Shape;405;p23"/>
            <p:cNvSpPr/>
            <p:nvPr/>
          </p:nvSpPr>
          <p:spPr>
            <a:xfrm>
              <a:off x="6736449" y="4334675"/>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06" name="Google Shape;406;p23"/>
            <p:cNvCxnSpPr/>
            <p:nvPr/>
          </p:nvCxnSpPr>
          <p:spPr>
            <a:xfrm flipH="1" rot="10800000">
              <a:off x="6910871" y="3989935"/>
              <a:ext cx="742490" cy="587601"/>
            </a:xfrm>
            <a:prstGeom prst="straightConnector1">
              <a:avLst/>
            </a:prstGeom>
            <a:noFill/>
            <a:ln cap="flat" cmpd="sng" w="19050">
              <a:solidFill>
                <a:srgbClr val="CC0000"/>
              </a:solidFill>
              <a:prstDash val="dash"/>
              <a:round/>
              <a:headEnd len="med" w="med" type="none"/>
              <a:tailEnd len="med" w="med" type="triangle"/>
            </a:ln>
          </p:spPr>
        </p:cxnSp>
        <p:sp>
          <p:nvSpPr>
            <p:cNvPr id="407" name="Google Shape;407;p23"/>
            <p:cNvSpPr/>
            <p:nvPr/>
          </p:nvSpPr>
          <p:spPr>
            <a:xfrm>
              <a:off x="6024372" y="4411594"/>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0</a:t>
              </a:r>
              <a:endParaRPr/>
            </a:p>
          </p:txBody>
        </p:sp>
      </p:grpSp>
      <p:grpSp>
        <p:nvGrpSpPr>
          <p:cNvPr id="408" name="Google Shape;408;p23"/>
          <p:cNvGrpSpPr/>
          <p:nvPr/>
        </p:nvGrpSpPr>
        <p:grpSpPr>
          <a:xfrm>
            <a:off x="7763587" y="3220535"/>
            <a:ext cx="887516" cy="750446"/>
            <a:chOff x="7715177" y="3220535"/>
            <a:chExt cx="887516" cy="750446"/>
          </a:xfrm>
        </p:grpSpPr>
        <p:sp>
          <p:nvSpPr>
            <p:cNvPr id="409" name="Google Shape;409;p23"/>
            <p:cNvSpPr/>
            <p:nvPr/>
          </p:nvSpPr>
          <p:spPr>
            <a:xfrm>
              <a:off x="8241004" y="3220535"/>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10" name="Google Shape;410;p23"/>
            <p:cNvCxnSpPr/>
            <p:nvPr/>
          </p:nvCxnSpPr>
          <p:spPr>
            <a:xfrm flipH="1" rot="10800000">
              <a:off x="7715177" y="3383380"/>
              <a:ext cx="742490" cy="587601"/>
            </a:xfrm>
            <a:prstGeom prst="straightConnector1">
              <a:avLst/>
            </a:prstGeom>
            <a:noFill/>
            <a:ln cap="flat" cmpd="sng" w="19050">
              <a:solidFill>
                <a:srgbClr val="CC0000"/>
              </a:solidFill>
              <a:prstDash val="dash"/>
              <a:round/>
              <a:headEnd len="med" w="med" type="none"/>
              <a:tailEnd len="med" w="med" type="triangle"/>
            </a:ln>
          </p:spPr>
        </p:cxnSp>
      </p:grpSp>
      <p:grpSp>
        <p:nvGrpSpPr>
          <p:cNvPr id="411" name="Google Shape;411;p23"/>
          <p:cNvGrpSpPr/>
          <p:nvPr/>
        </p:nvGrpSpPr>
        <p:grpSpPr>
          <a:xfrm>
            <a:off x="7516394" y="2338290"/>
            <a:ext cx="966139" cy="1045091"/>
            <a:chOff x="7467984" y="2338290"/>
            <a:chExt cx="966139" cy="1045091"/>
          </a:xfrm>
        </p:grpSpPr>
        <p:sp>
          <p:nvSpPr>
            <p:cNvPr id="412" name="Google Shape;412;p23"/>
            <p:cNvSpPr/>
            <p:nvPr/>
          </p:nvSpPr>
          <p:spPr>
            <a:xfrm>
              <a:off x="7467984" y="253063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13" name="Google Shape;413;p23"/>
            <p:cNvSpPr/>
            <p:nvPr/>
          </p:nvSpPr>
          <p:spPr>
            <a:xfrm>
              <a:off x="7704703" y="2338290"/>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2</a:t>
              </a:r>
              <a:endParaRPr/>
            </a:p>
          </p:txBody>
        </p:sp>
        <p:cxnSp>
          <p:nvCxnSpPr>
            <p:cNvPr id="414" name="Google Shape;414;p23"/>
            <p:cNvCxnSpPr/>
            <p:nvPr/>
          </p:nvCxnSpPr>
          <p:spPr>
            <a:xfrm rot="10800000">
              <a:off x="7648829" y="2722987"/>
              <a:ext cx="785294"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415" name="Google Shape;415;p23"/>
          <p:cNvGrpSpPr/>
          <p:nvPr/>
        </p:nvGrpSpPr>
        <p:grpSpPr>
          <a:xfrm>
            <a:off x="6746064" y="1829320"/>
            <a:ext cx="922743" cy="846282"/>
            <a:chOff x="6697654" y="1829320"/>
            <a:chExt cx="922743" cy="846282"/>
          </a:xfrm>
        </p:grpSpPr>
        <p:sp>
          <p:nvSpPr>
            <p:cNvPr id="416" name="Google Shape;416;p23"/>
            <p:cNvSpPr/>
            <p:nvPr/>
          </p:nvSpPr>
          <p:spPr>
            <a:xfrm>
              <a:off x="6697654" y="1829320"/>
              <a:ext cx="361689" cy="384696"/>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cxnSp>
          <p:nvCxnSpPr>
            <p:cNvPr id="417" name="Google Shape;417;p23"/>
            <p:cNvCxnSpPr/>
            <p:nvPr/>
          </p:nvCxnSpPr>
          <p:spPr>
            <a:xfrm rot="10800000">
              <a:off x="6835103" y="2015208"/>
              <a:ext cx="785294"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418" name="Google Shape;418;p23"/>
          <p:cNvGrpSpPr/>
          <p:nvPr/>
        </p:nvGrpSpPr>
        <p:grpSpPr>
          <a:xfrm>
            <a:off x="6035841" y="2015208"/>
            <a:ext cx="857148" cy="1169444"/>
            <a:chOff x="6224381" y="2015208"/>
            <a:chExt cx="857148" cy="1169444"/>
          </a:xfrm>
        </p:grpSpPr>
        <p:sp>
          <p:nvSpPr>
            <p:cNvPr id="419" name="Google Shape;419;p23"/>
            <p:cNvSpPr/>
            <p:nvPr/>
          </p:nvSpPr>
          <p:spPr>
            <a:xfrm>
              <a:off x="6330607" y="2492179"/>
              <a:ext cx="361689" cy="384696"/>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420" name="Google Shape;420;p23"/>
            <p:cNvSpPr/>
            <p:nvPr/>
          </p:nvSpPr>
          <p:spPr>
            <a:xfrm>
              <a:off x="6224381" y="2876875"/>
              <a:ext cx="63190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(x, y)</a:t>
              </a:r>
              <a:r>
                <a:rPr baseline="-25000" lang="en-US" sz="1400">
                  <a:solidFill>
                    <a:schemeClr val="dk1"/>
                  </a:solidFill>
                  <a:latin typeface="Times New Roman"/>
                  <a:ea typeface="Times New Roman"/>
                  <a:cs typeface="Times New Roman"/>
                  <a:sym typeface="Times New Roman"/>
                </a:rPr>
                <a:t>3</a:t>
              </a:r>
              <a:endParaRPr/>
            </a:p>
          </p:txBody>
        </p:sp>
        <p:cxnSp>
          <p:nvCxnSpPr>
            <p:cNvPr id="421" name="Google Shape;421;p23"/>
            <p:cNvCxnSpPr/>
            <p:nvPr/>
          </p:nvCxnSpPr>
          <p:spPr>
            <a:xfrm flipH="1">
              <a:off x="6520930" y="2015208"/>
              <a:ext cx="560599" cy="660394"/>
            </a:xfrm>
            <a:prstGeom prst="straightConnector1">
              <a:avLst/>
            </a:prstGeom>
            <a:noFill/>
            <a:ln cap="flat" cmpd="sng" w="19050">
              <a:solidFill>
                <a:srgbClr val="CC0000"/>
              </a:solidFill>
              <a:prstDash val="dash"/>
              <a:round/>
              <a:headEnd len="med" w="med" type="none"/>
              <a:tailEnd len="med" w="med" type="triangle"/>
            </a:ln>
          </p:spPr>
        </p:cxnSp>
      </p:grpSp>
      <p:grpSp>
        <p:nvGrpSpPr>
          <p:cNvPr id="422" name="Google Shape;422;p23"/>
          <p:cNvGrpSpPr/>
          <p:nvPr/>
        </p:nvGrpSpPr>
        <p:grpSpPr>
          <a:xfrm>
            <a:off x="5661437" y="1881924"/>
            <a:ext cx="3050998" cy="3268270"/>
            <a:chOff x="5466393" y="1715859"/>
            <a:chExt cx="3050998" cy="3268270"/>
          </a:xfrm>
        </p:grpSpPr>
        <p:sp>
          <p:nvSpPr>
            <p:cNvPr id="423" name="Google Shape;423;p23"/>
            <p:cNvSpPr/>
            <p:nvPr/>
          </p:nvSpPr>
          <p:spPr>
            <a:xfrm>
              <a:off x="5466393" y="4638521"/>
              <a:ext cx="69311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424" name="Google Shape;424;p23"/>
            <p:cNvSpPr/>
            <p:nvPr/>
          </p:nvSpPr>
          <p:spPr>
            <a:xfrm>
              <a:off x="7943847" y="1715859"/>
              <a:ext cx="573544"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425" name="Google Shape;425;p23"/>
            <p:cNvSpPr/>
            <p:nvPr/>
          </p:nvSpPr>
          <p:spPr>
            <a:xfrm>
              <a:off x="7884060" y="4676352"/>
              <a:ext cx="6333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sp>
          <p:nvSpPr>
            <p:cNvPr id="426" name="Google Shape;426;p23"/>
            <p:cNvSpPr/>
            <p:nvPr/>
          </p:nvSpPr>
          <p:spPr>
            <a:xfrm>
              <a:off x="5554109" y="1715859"/>
              <a:ext cx="633331"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(-1, 1)</a:t>
              </a:r>
              <a:endParaRPr/>
            </a:p>
          </p:txBody>
        </p:sp>
      </p:grpSp>
      <p:sp>
        <p:nvSpPr>
          <p:cNvPr id="427" name="Google Shape;427;p23"/>
          <p:cNvSpPr txBox="1"/>
          <p:nvPr/>
        </p:nvSpPr>
        <p:spPr>
          <a:xfrm>
            <a:off x="536660" y="830142"/>
            <a:ext cx="4572000" cy="338554"/>
          </a:xfrm>
          <a:prstGeom prst="rect">
            <a:avLst/>
          </a:prstGeom>
          <a:noFill/>
          <a:ln>
            <a:noFill/>
          </a:ln>
        </p:spPr>
        <p:txBody>
          <a:bodyPr anchorCtr="0" anchor="t" bIns="45700" lIns="91425" spcFirstLastPara="1" rIns="91425" wrap="square" tIns="45700">
            <a:spAutoFit/>
          </a:bodyPr>
          <a:lstStyle/>
          <a:p>
            <a:pPr indent="0" lvl="1" marL="114300" marR="0" rtl="0" algn="l">
              <a:lnSpc>
                <a:spcPct val="100000"/>
              </a:lnSpc>
              <a:spcBef>
                <a:spcPts val="0"/>
              </a:spcBef>
              <a:spcAft>
                <a:spcPts val="0"/>
              </a:spcAft>
              <a:buClr>
                <a:srgbClr val="000000"/>
              </a:buClr>
              <a:buSzPts val="1600"/>
              <a:buFont typeface="Times New Roman"/>
              <a:buNone/>
            </a:pPr>
            <a:r>
              <a:rPr b="0" i="0" lang="en-US" sz="1600" u="none" cap="none" strike="noStrike">
                <a:solidFill>
                  <a:srgbClr val="000000"/>
                </a:solidFill>
                <a:latin typeface="Times New Roman"/>
                <a:ea typeface="Times New Roman"/>
                <a:cs typeface="Times New Roman"/>
                <a:sym typeface="Times New Roman"/>
              </a:rPr>
              <a:t>Implementation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4"/>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balls</a:t>
            </a:r>
            <a:endParaRPr/>
          </a:p>
        </p:txBody>
      </p:sp>
      <p:sp>
        <p:nvSpPr>
          <p:cNvPr id="434" name="Google Shape;434;p24"/>
          <p:cNvSpPr txBox="1"/>
          <p:nvPr>
            <p:ph idx="1" type="body"/>
          </p:nvPr>
        </p:nvSpPr>
        <p:spPr>
          <a:xfrm>
            <a:off x="654025" y="1291900"/>
            <a:ext cx="7924800" cy="1360148"/>
          </a:xfrm>
          <a:prstGeom prst="rect">
            <a:avLst/>
          </a:prstGeom>
          <a:noFill/>
          <a:ln>
            <a:noFill/>
          </a:ln>
        </p:spPr>
        <p:txBody>
          <a:bodyPr anchorCtr="0" anchor="t" bIns="46025" lIns="92075" spcFirstLastPara="1" rIns="92075" wrap="square" tIns="46025">
            <a:noAutofit/>
          </a:bodyPr>
          <a:lstStyle/>
          <a:p>
            <a:pPr indent="0" lvl="0" marL="0" rtl="0" algn="l">
              <a:lnSpc>
                <a:spcPct val="100000"/>
              </a:lnSpc>
              <a:spcBef>
                <a:spcPts val="0"/>
              </a:spcBef>
              <a:spcAft>
                <a:spcPts val="0"/>
              </a:spcAft>
              <a:buNone/>
            </a:pPr>
            <a:r>
              <a:rPr lang="en-US" sz="1600">
                <a:solidFill>
                  <a:srgbClr val="000000"/>
                </a:solidFill>
                <a:latin typeface="Times New Roman"/>
                <a:ea typeface="Times New Roman"/>
                <a:cs typeface="Times New Roman"/>
                <a:sym typeface="Times New Roman"/>
              </a:rPr>
              <a:t>Instead of drawing a boring sphere, draw some image:</a:t>
            </a:r>
            <a:endParaRPr/>
          </a:p>
          <a:p>
            <a:pPr indent="0" lvl="0" marL="0" rtl="0" algn="l">
              <a:lnSpc>
                <a:spcPct val="100000"/>
              </a:lnSpc>
              <a:spcBef>
                <a:spcPts val="4800"/>
              </a:spcBef>
              <a:spcAft>
                <a:spcPts val="0"/>
              </a:spcAft>
              <a:buNone/>
            </a:pPr>
            <a:r>
              <a:rPr lang="en-US" sz="1600">
                <a:solidFill>
                  <a:srgbClr val="000000"/>
                </a:solidFill>
                <a:latin typeface="Times New Roman"/>
                <a:ea typeface="Times New Roman"/>
                <a:cs typeface="Times New Roman"/>
                <a:sym typeface="Times New Roman"/>
              </a:rPr>
              <a:t>When hitting a wall, make a sound effect:</a:t>
            </a:r>
            <a:endParaRPr/>
          </a:p>
        </p:txBody>
      </p:sp>
      <p:grpSp>
        <p:nvGrpSpPr>
          <p:cNvPr id="435" name="Google Shape;435;p24"/>
          <p:cNvGrpSpPr/>
          <p:nvPr/>
        </p:nvGrpSpPr>
        <p:grpSpPr>
          <a:xfrm>
            <a:off x="5165466" y="1220223"/>
            <a:ext cx="954107" cy="751397"/>
            <a:chOff x="4967356" y="2068734"/>
            <a:chExt cx="954107" cy="751397"/>
          </a:xfrm>
        </p:grpSpPr>
        <p:sp>
          <p:nvSpPr>
            <p:cNvPr id="436" name="Google Shape;436;p24"/>
            <p:cNvSpPr txBox="1"/>
            <p:nvPr/>
          </p:nvSpPr>
          <p:spPr>
            <a:xfrm>
              <a:off x="4967356" y="2543132"/>
              <a:ext cx="954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onsolas"/>
                  <a:ea typeface="Consolas"/>
                  <a:cs typeface="Consolas"/>
                  <a:sym typeface="Consolas"/>
                </a:rPr>
                <a:t>earth.gif</a:t>
              </a:r>
              <a:endParaRPr/>
            </a:p>
          </p:txBody>
        </p:sp>
        <p:pic>
          <p:nvPicPr>
            <p:cNvPr id="437" name="Google Shape;437;p24"/>
            <p:cNvPicPr preferRelativeResize="0"/>
            <p:nvPr/>
          </p:nvPicPr>
          <p:blipFill rotWithShape="1">
            <a:blip r:embed="rId3">
              <a:alphaModFix/>
            </a:blip>
            <a:srcRect b="0" l="0" r="0" t="0"/>
            <a:stretch/>
          </p:blipFill>
          <p:spPr>
            <a:xfrm>
              <a:off x="5107949" y="2068734"/>
              <a:ext cx="535059" cy="535059"/>
            </a:xfrm>
            <a:prstGeom prst="rect">
              <a:avLst/>
            </a:prstGeom>
            <a:noFill/>
            <a:ln>
              <a:noFill/>
            </a:ln>
          </p:spPr>
        </p:pic>
      </p:grpSp>
      <p:pic>
        <p:nvPicPr>
          <p:cNvPr id="438" name="Google Shape;438;p24"/>
          <p:cNvPicPr preferRelativeResize="0"/>
          <p:nvPr/>
        </p:nvPicPr>
        <p:blipFill rotWithShape="1">
          <a:blip r:embed="rId4">
            <a:alphaModFix/>
          </a:blip>
          <a:srcRect b="0" l="0" r="0" t="0"/>
          <a:stretch/>
        </p:blipFill>
        <p:spPr>
          <a:xfrm>
            <a:off x="4354874" y="2153022"/>
            <a:ext cx="374723" cy="374723"/>
          </a:xfrm>
          <a:prstGeom prst="rect">
            <a:avLst/>
          </a:prstGeom>
          <a:noFill/>
          <a:ln>
            <a:noFill/>
          </a:ln>
        </p:spPr>
      </p:pic>
      <p:sp>
        <p:nvSpPr>
          <p:cNvPr id="439" name="Google Shape;439;p24"/>
          <p:cNvSpPr txBox="1"/>
          <p:nvPr/>
        </p:nvSpPr>
        <p:spPr>
          <a:xfrm>
            <a:off x="4043046" y="2553385"/>
            <a:ext cx="954107"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onsolas"/>
                <a:ea typeface="Consolas"/>
                <a:cs typeface="Consolas"/>
                <a:sym typeface="Consolas"/>
              </a:rPr>
              <a:t>laser.wav</a:t>
            </a:r>
            <a:endParaRPr/>
          </a:p>
        </p:txBody>
      </p:sp>
      <p:pic>
        <p:nvPicPr>
          <p:cNvPr id="440" name="Google Shape;440;p24"/>
          <p:cNvPicPr preferRelativeResize="0"/>
          <p:nvPr/>
        </p:nvPicPr>
        <p:blipFill rotWithShape="1">
          <a:blip r:embed="rId4">
            <a:alphaModFix/>
          </a:blip>
          <a:srcRect b="0" l="0" r="0" t="0"/>
          <a:stretch/>
        </p:blipFill>
        <p:spPr>
          <a:xfrm>
            <a:off x="5642520" y="2139060"/>
            <a:ext cx="374723" cy="374723"/>
          </a:xfrm>
          <a:prstGeom prst="rect">
            <a:avLst/>
          </a:prstGeom>
          <a:noFill/>
          <a:ln>
            <a:noFill/>
          </a:ln>
        </p:spPr>
      </p:pic>
      <p:sp>
        <p:nvSpPr>
          <p:cNvPr id="441" name="Google Shape;441;p24"/>
          <p:cNvSpPr txBox="1"/>
          <p:nvPr/>
        </p:nvSpPr>
        <p:spPr>
          <a:xfrm>
            <a:off x="5494721" y="2545102"/>
            <a:ext cx="78739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onsolas"/>
                <a:ea typeface="Consolas"/>
                <a:cs typeface="Consolas"/>
                <a:sym typeface="Consolas"/>
              </a:rPr>
              <a:t>pop.wav</a:t>
            </a:r>
            <a:endParaRPr/>
          </a:p>
        </p:txBody>
      </p:sp>
      <p:grpSp>
        <p:nvGrpSpPr>
          <p:cNvPr id="442" name="Google Shape;442;p24"/>
          <p:cNvGrpSpPr/>
          <p:nvPr/>
        </p:nvGrpSpPr>
        <p:grpSpPr>
          <a:xfrm>
            <a:off x="654025" y="2863011"/>
            <a:ext cx="7924800" cy="1423137"/>
            <a:chOff x="485860" y="3076127"/>
            <a:chExt cx="7924800" cy="1423137"/>
          </a:xfrm>
        </p:grpSpPr>
        <p:sp>
          <p:nvSpPr>
            <p:cNvPr id="443" name="Google Shape;443;p24"/>
            <p:cNvSpPr/>
            <p:nvPr/>
          </p:nvSpPr>
          <p:spPr>
            <a:xfrm>
              <a:off x="609600" y="3570235"/>
              <a:ext cx="5686097" cy="929029"/>
            </a:xfrm>
            <a:prstGeom prst="rect">
              <a:avLst/>
            </a:prstGeom>
            <a:solidFill>
              <a:schemeClr val="lt1"/>
            </a:solidFill>
            <a:ln cap="flat" cmpd="sng" w="15875">
              <a:solidFill>
                <a:srgbClr val="BFBFBF"/>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ctr" bIns="91425" lIns="182875" spcFirstLastPara="1" rIns="0" wrap="square" tIns="91425">
              <a:noAutofit/>
            </a:bodyPr>
            <a:lstStyle/>
            <a:p>
              <a:pPr indent="0" lvl="0" marL="0" marR="0" rtl="0" algn="l">
                <a:lnSpc>
                  <a:spcPct val="70000"/>
                </a:lnSpc>
                <a:spcBef>
                  <a:spcPts val="0"/>
                </a:spcBef>
                <a:spcAft>
                  <a:spcPts val="0"/>
                </a:spcAft>
                <a:buNone/>
              </a:pPr>
              <a:r>
                <a:rPr lang="en-US" sz="1100">
                  <a:solidFill>
                    <a:srgbClr val="000000"/>
                  </a:solidFill>
                  <a:latin typeface="Consolas"/>
                  <a:ea typeface="Consolas"/>
                  <a:cs typeface="Consolas"/>
                  <a:sym typeface="Consolas"/>
                </a:rPr>
                <a:t>StdDraw.picture(x, y, "earth.gif");   </a:t>
              </a:r>
              <a:r>
                <a:rPr lang="en-US" sz="1200">
                  <a:solidFill>
                    <a:srgbClr val="006600"/>
                  </a:solidFill>
                  <a:latin typeface="Times New Roman"/>
                  <a:ea typeface="Times New Roman"/>
                  <a:cs typeface="Times New Roman"/>
                  <a:sym typeface="Times New Roman"/>
                </a:rPr>
                <a:t>// Draws the image at location (x, y)</a:t>
              </a:r>
              <a:endParaRPr/>
            </a:p>
            <a:p>
              <a:pPr indent="0" lvl="0" marL="0" marR="0" rtl="0" algn="l">
                <a:lnSpc>
                  <a:spcPct val="70000"/>
                </a:lnSpc>
                <a:spcBef>
                  <a:spcPts val="55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70000"/>
                </a:lnSpc>
                <a:spcBef>
                  <a:spcPts val="600"/>
                </a:spcBef>
                <a:spcAft>
                  <a:spcPts val="0"/>
                </a:spcAft>
                <a:buNone/>
              </a:pPr>
              <a:r>
                <a:rPr lang="en-US" sz="1100">
                  <a:solidFill>
                    <a:srgbClr val="000000"/>
                  </a:solidFill>
                  <a:latin typeface="Consolas"/>
                  <a:ea typeface="Consolas"/>
                  <a:cs typeface="Consolas"/>
                  <a:sym typeface="Consolas"/>
                </a:rPr>
                <a:t>StdAudio.play("laser.wav");           </a:t>
              </a:r>
              <a:r>
                <a:rPr lang="en-US" sz="1200">
                  <a:solidFill>
                    <a:srgbClr val="006600"/>
                  </a:solidFill>
                  <a:latin typeface="Times New Roman"/>
                  <a:ea typeface="Times New Roman"/>
                  <a:cs typeface="Times New Roman"/>
                  <a:sym typeface="Times New Roman"/>
                </a:rPr>
                <a:t>// Makes sounds</a:t>
              </a:r>
              <a:endParaRPr sz="1100">
                <a:solidFill>
                  <a:srgbClr val="006600"/>
                </a:solidFill>
                <a:latin typeface="Times New Roman"/>
                <a:ea typeface="Times New Roman"/>
                <a:cs typeface="Times New Roman"/>
                <a:sym typeface="Times New Roman"/>
              </a:endParaRPr>
            </a:p>
          </p:txBody>
        </p:sp>
        <p:sp>
          <p:nvSpPr>
            <p:cNvPr id="444" name="Google Shape;444;p24"/>
            <p:cNvSpPr txBox="1"/>
            <p:nvPr/>
          </p:nvSpPr>
          <p:spPr>
            <a:xfrm>
              <a:off x="485860" y="3076127"/>
              <a:ext cx="7924800" cy="422431"/>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2000">
                  <a:solidFill>
                    <a:srgbClr val="000000"/>
                  </a:solidFill>
                  <a:latin typeface="Times New Roman"/>
                  <a:ea typeface="Times New Roman"/>
                  <a:cs typeface="Times New Roman"/>
                  <a:sym typeface="Times New Roman"/>
                </a:rPr>
                <a:t>Implementation:</a:t>
              </a:r>
              <a:endParaRPr sz="1800">
                <a:solidFill>
                  <a:srgbClr val="000000"/>
                </a:solidFill>
                <a:latin typeface="Times New Roman"/>
                <a:ea typeface="Times New Roman"/>
                <a:cs typeface="Times New Roman"/>
                <a:sym typeface="Times New Roman"/>
              </a:endParaRPr>
            </a:p>
          </p:txBody>
        </p:sp>
      </p:grpSp>
      <p:sp>
        <p:nvSpPr>
          <p:cNvPr id="445" name="Google Shape;445;p24"/>
          <p:cNvSpPr txBox="1"/>
          <p:nvPr/>
        </p:nvSpPr>
        <p:spPr>
          <a:xfrm>
            <a:off x="521543" y="752515"/>
            <a:ext cx="4572000" cy="369332"/>
          </a:xfrm>
          <a:prstGeom prst="rect">
            <a:avLst/>
          </a:prstGeom>
          <a:noFill/>
          <a:ln>
            <a:noFill/>
          </a:ln>
        </p:spPr>
        <p:txBody>
          <a:bodyPr anchorCtr="0" anchor="t" bIns="45700" lIns="91425" spcFirstLastPara="1" rIns="91425" wrap="square" tIns="45700">
            <a:spAutoFit/>
          </a:bodyPr>
          <a:lstStyle/>
          <a:p>
            <a:pPr indent="0" lvl="1" marL="11430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Special effects: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25"/>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Bouncing balls</a:t>
            </a:r>
            <a:endParaRPr/>
          </a:p>
        </p:txBody>
      </p:sp>
      <p:pic>
        <p:nvPicPr>
          <p:cNvPr id="452" name="Google Shape;452;p25"/>
          <p:cNvPicPr preferRelativeResize="0"/>
          <p:nvPr/>
        </p:nvPicPr>
        <p:blipFill rotWithShape="1">
          <a:blip r:embed="rId3">
            <a:alphaModFix/>
          </a:blip>
          <a:srcRect b="0" l="0" r="0" t="0"/>
          <a:stretch/>
        </p:blipFill>
        <p:spPr>
          <a:xfrm>
            <a:off x="1946730" y="1262126"/>
            <a:ext cx="4678464" cy="4678464"/>
          </a:xfrm>
          <a:prstGeom prst="rect">
            <a:avLst/>
          </a:prstGeom>
          <a:noFill/>
          <a:ln>
            <a:noFill/>
          </a:ln>
        </p:spPr>
      </p:pic>
      <p:sp>
        <p:nvSpPr>
          <p:cNvPr id="453" name="Google Shape;453;p25"/>
          <p:cNvSpPr txBox="1"/>
          <p:nvPr/>
        </p:nvSpPr>
        <p:spPr>
          <a:xfrm>
            <a:off x="521543" y="752515"/>
            <a:ext cx="4572000" cy="369332"/>
          </a:xfrm>
          <a:prstGeom prst="rect">
            <a:avLst/>
          </a:prstGeom>
          <a:noFill/>
          <a:ln>
            <a:noFill/>
          </a:ln>
        </p:spPr>
        <p:txBody>
          <a:bodyPr anchorCtr="0" anchor="t" bIns="45700" lIns="91425" spcFirstLastPara="1" rIns="91425" wrap="square" tIns="45700">
            <a:spAutoFit/>
          </a:bodyPr>
          <a:lstStyle/>
          <a:p>
            <a:pPr indent="0" lvl="1" marL="11430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Special effects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26"/>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Lecture plan</a:t>
            </a:r>
            <a:endParaRPr/>
          </a:p>
        </p:txBody>
      </p:sp>
      <p:sp>
        <p:nvSpPr>
          <p:cNvPr id="459" name="Google Shape;459;p26"/>
          <p:cNvSpPr txBox="1"/>
          <p:nvPr>
            <p:ph idx="1" type="body"/>
          </p:nvPr>
        </p:nvSpPr>
        <p:spPr>
          <a:xfrm>
            <a:off x="792078" y="965619"/>
            <a:ext cx="5889599" cy="3878180"/>
          </a:xfrm>
          <a:prstGeom prst="rect">
            <a:avLst/>
          </a:prstGeom>
          <a:noFill/>
          <a:ln>
            <a:noFill/>
          </a:ln>
        </p:spPr>
        <p:txBody>
          <a:bodyPr anchorCtr="0" anchor="t" bIns="46025" lIns="92075" spcFirstLastPara="1" rIns="92075" wrap="square" tIns="46025">
            <a:noAutofit/>
          </a:bodyPr>
          <a:lstStyle/>
          <a:p>
            <a:pPr indent="-274638" lvl="0" marL="365125" rtl="0" algn="l">
              <a:lnSpc>
                <a:spcPct val="100000"/>
              </a:lnSpc>
              <a:spcBef>
                <a:spcPts val="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Graphics</a:t>
            </a:r>
            <a:endParaRPr/>
          </a:p>
          <a:p>
            <a:pPr indent="-274638" lvl="0" marL="365125" rtl="0" algn="l">
              <a:lnSpc>
                <a:spcPct val="100000"/>
              </a:lnSpc>
              <a:spcBef>
                <a:spcPts val="18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Animation</a:t>
            </a:r>
            <a:endParaRPr/>
          </a:p>
          <a:p>
            <a:pPr indent="-274638" lvl="0" marL="365125" rtl="0" algn="l">
              <a:lnSpc>
                <a:spcPct val="100000"/>
              </a:lnSpc>
              <a:spcBef>
                <a:spcPts val="1800"/>
              </a:spcBef>
              <a:spcAft>
                <a:spcPts val="0"/>
              </a:spcAft>
              <a:buClr>
                <a:schemeClr val="dk1"/>
              </a:buClr>
              <a:buSzPts val="2400"/>
              <a:buFont typeface="Arial"/>
              <a:buChar char="•"/>
            </a:pPr>
            <a:r>
              <a:rPr lang="en-US" sz="2400">
                <a:solidFill>
                  <a:schemeClr val="dk1"/>
                </a:solidFill>
                <a:latin typeface="Times New Roman"/>
                <a:ea typeface="Times New Roman"/>
                <a:cs typeface="Times New Roman"/>
                <a:sym typeface="Times New Roman"/>
              </a:rPr>
              <a:t>Sound</a:t>
            </a:r>
            <a:endParaRPr sz="2400">
              <a:solidFill>
                <a:schemeClr val="dk1"/>
              </a:solidFill>
            </a:endParaRPr>
          </a:p>
          <a:p>
            <a:pPr indent="-342900" lvl="0" marL="342900" rtl="0" algn="l">
              <a:lnSpc>
                <a:spcPct val="100000"/>
              </a:lnSpc>
              <a:spcBef>
                <a:spcPts val="2400"/>
              </a:spcBef>
              <a:spcAft>
                <a:spcPts val="0"/>
              </a:spcAft>
              <a:buNone/>
            </a:pPr>
            <a:r>
              <a:t/>
            </a:r>
            <a:endParaRPr sz="2400"/>
          </a:p>
          <a:p>
            <a:pPr indent="0" lvl="0" marL="0" rtl="0" algn="l">
              <a:lnSpc>
                <a:spcPct val="100000"/>
              </a:lnSpc>
              <a:spcBef>
                <a:spcPts val="2400"/>
              </a:spcBef>
              <a:spcAft>
                <a:spcPts val="0"/>
              </a:spcAft>
              <a:buSzPts val="1200"/>
              <a:buNone/>
            </a:pPr>
            <a:r>
              <a:t/>
            </a:r>
            <a:endParaRPr sz="2400"/>
          </a:p>
          <a:p>
            <a:pPr indent="-342900" lvl="0" marL="342900" rtl="0" algn="l">
              <a:lnSpc>
                <a:spcPct val="100000"/>
              </a:lnSpc>
              <a:spcBef>
                <a:spcPts val="2400"/>
              </a:spcBef>
              <a:spcAft>
                <a:spcPts val="0"/>
              </a:spcAft>
              <a:buNone/>
            </a:pPr>
            <a:r>
              <a:t/>
            </a:r>
            <a:endParaRPr sz="2400"/>
          </a:p>
        </p:txBody>
      </p:sp>
      <p:grpSp>
        <p:nvGrpSpPr>
          <p:cNvPr id="460" name="Google Shape;460;p26"/>
          <p:cNvGrpSpPr/>
          <p:nvPr/>
        </p:nvGrpSpPr>
        <p:grpSpPr>
          <a:xfrm>
            <a:off x="664676" y="2180880"/>
            <a:ext cx="6243388" cy="2427210"/>
            <a:chOff x="664676" y="2180880"/>
            <a:chExt cx="6243388" cy="2427210"/>
          </a:xfrm>
        </p:grpSpPr>
        <p:sp>
          <p:nvSpPr>
            <p:cNvPr id="461" name="Google Shape;461;p26"/>
            <p:cNvSpPr/>
            <p:nvPr/>
          </p:nvSpPr>
          <p:spPr>
            <a:xfrm>
              <a:off x="664676" y="2180880"/>
              <a:ext cx="464457" cy="377371"/>
            </a:xfrm>
            <a:prstGeom prst="rightArrow">
              <a:avLst>
                <a:gd fmla="val 50000" name="adj1"/>
                <a:gd fmla="val 50000" name="adj2"/>
              </a:avLst>
            </a:prstGeom>
            <a:solidFill>
              <a:srgbClr val="7F7F7F"/>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pSp>
          <p:nvGrpSpPr>
            <p:cNvPr id="462" name="Google Shape;462;p26"/>
            <p:cNvGrpSpPr/>
            <p:nvPr/>
          </p:nvGrpSpPr>
          <p:grpSpPr>
            <a:xfrm>
              <a:off x="1502363" y="2558251"/>
              <a:ext cx="5405701" cy="2049839"/>
              <a:chOff x="1291819" y="1902832"/>
              <a:chExt cx="6032512" cy="2347369"/>
            </a:xfrm>
          </p:grpSpPr>
          <p:pic>
            <p:nvPicPr>
              <p:cNvPr id="463" name="Google Shape;463;p26"/>
              <p:cNvPicPr preferRelativeResize="0"/>
              <p:nvPr/>
            </p:nvPicPr>
            <p:blipFill rotWithShape="1">
              <a:blip r:embed="rId3">
                <a:alphaModFix/>
              </a:blip>
              <a:srcRect b="0" l="0" r="0" t="0"/>
              <a:stretch/>
            </p:blipFill>
            <p:spPr>
              <a:xfrm>
                <a:off x="1291819" y="1902832"/>
                <a:ext cx="5868420" cy="2347369"/>
              </a:xfrm>
              <a:prstGeom prst="rect">
                <a:avLst/>
              </a:prstGeom>
              <a:noFill/>
              <a:ln>
                <a:noFill/>
              </a:ln>
            </p:spPr>
          </p:pic>
          <p:sp>
            <p:nvSpPr>
              <p:cNvPr id="464" name="Google Shape;464;p26"/>
              <p:cNvSpPr/>
              <p:nvPr/>
            </p:nvSpPr>
            <p:spPr>
              <a:xfrm>
                <a:off x="6169314" y="3076516"/>
                <a:ext cx="11550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Note (תו)</a:t>
                </a:r>
                <a:endParaRPr sz="1200">
                  <a:solidFill>
                    <a:srgbClr val="000000"/>
                  </a:solidFill>
                  <a:latin typeface="Times New Roman"/>
                  <a:ea typeface="Times New Roman"/>
                  <a:cs typeface="Times New Roman"/>
                  <a:sym typeface="Times New Roman"/>
                </a:endParaRPr>
              </a:p>
            </p:txBody>
          </p:sp>
          <p:sp>
            <p:nvSpPr>
              <p:cNvPr id="465" name="Google Shape;465;p26"/>
              <p:cNvSpPr/>
              <p:nvPr/>
            </p:nvSpPr>
            <p:spPr>
              <a:xfrm>
                <a:off x="2794994" y="3431537"/>
                <a:ext cx="13779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Tone (צליל) </a:t>
                </a:r>
                <a:endParaRPr sz="1200">
                  <a:solidFill>
                    <a:srgbClr val="000000"/>
                  </a:solidFill>
                  <a:latin typeface="Times New Roman"/>
                  <a:ea typeface="Times New Roman"/>
                  <a:cs typeface="Times New Roman"/>
                  <a:sym typeface="Times New Roman"/>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27"/>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Sound</a:t>
            </a:r>
            <a:endParaRPr/>
          </a:p>
        </p:txBody>
      </p:sp>
      <p:grpSp>
        <p:nvGrpSpPr>
          <p:cNvPr id="471" name="Google Shape;471;p27"/>
          <p:cNvGrpSpPr/>
          <p:nvPr/>
        </p:nvGrpSpPr>
        <p:grpSpPr>
          <a:xfrm>
            <a:off x="1502363" y="2558251"/>
            <a:ext cx="5405701" cy="2049839"/>
            <a:chOff x="1291819" y="1902832"/>
            <a:chExt cx="6032512" cy="2347369"/>
          </a:xfrm>
        </p:grpSpPr>
        <p:pic>
          <p:nvPicPr>
            <p:cNvPr id="472" name="Google Shape;472;p27"/>
            <p:cNvPicPr preferRelativeResize="0"/>
            <p:nvPr/>
          </p:nvPicPr>
          <p:blipFill rotWithShape="1">
            <a:blip r:embed="rId3">
              <a:alphaModFix/>
            </a:blip>
            <a:srcRect b="0" l="0" r="0" t="0"/>
            <a:stretch/>
          </p:blipFill>
          <p:spPr>
            <a:xfrm>
              <a:off x="1291819" y="1902832"/>
              <a:ext cx="5868420" cy="2347369"/>
            </a:xfrm>
            <a:prstGeom prst="rect">
              <a:avLst/>
            </a:prstGeom>
            <a:noFill/>
            <a:ln>
              <a:noFill/>
            </a:ln>
          </p:spPr>
        </p:pic>
        <p:sp>
          <p:nvSpPr>
            <p:cNvPr id="473" name="Google Shape;473;p27"/>
            <p:cNvSpPr/>
            <p:nvPr/>
          </p:nvSpPr>
          <p:spPr>
            <a:xfrm>
              <a:off x="6169314" y="3076516"/>
              <a:ext cx="115501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Note (תו)</a:t>
              </a:r>
              <a:endParaRPr sz="1200">
                <a:solidFill>
                  <a:srgbClr val="000000"/>
                </a:solidFill>
                <a:latin typeface="Times New Roman"/>
                <a:ea typeface="Times New Roman"/>
                <a:cs typeface="Times New Roman"/>
                <a:sym typeface="Times New Roman"/>
              </a:endParaRPr>
            </a:p>
          </p:txBody>
        </p:sp>
        <p:sp>
          <p:nvSpPr>
            <p:cNvPr id="474" name="Google Shape;474;p27"/>
            <p:cNvSpPr/>
            <p:nvPr/>
          </p:nvSpPr>
          <p:spPr>
            <a:xfrm>
              <a:off x="2794994" y="3431537"/>
              <a:ext cx="137799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Times New Roman"/>
                  <a:ea typeface="Times New Roman"/>
                  <a:cs typeface="Times New Roman"/>
                  <a:sym typeface="Times New Roman"/>
                </a:rPr>
                <a:t>Tone (צליל) </a:t>
              </a:r>
              <a:endParaRPr sz="1200">
                <a:solidFill>
                  <a:srgbClr val="000000"/>
                </a:solidFill>
                <a:latin typeface="Times New Roman"/>
                <a:ea typeface="Times New Roman"/>
                <a:cs typeface="Times New Roman"/>
                <a:sym typeface="Times New Roman"/>
              </a:endParaRPr>
            </a:p>
          </p:txBody>
        </p:sp>
      </p:grpSp>
      <p:sp>
        <p:nvSpPr>
          <p:cNvPr id="475" name="Google Shape;475;p27"/>
          <p:cNvSpPr txBox="1"/>
          <p:nvPr/>
        </p:nvSpPr>
        <p:spPr>
          <a:xfrm>
            <a:off x="884238" y="4952084"/>
            <a:ext cx="6826273" cy="1361849"/>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2000" u="sng">
                <a:solidFill>
                  <a:srgbClr val="000000"/>
                </a:solidFill>
                <a:latin typeface="Times New Roman"/>
                <a:ea typeface="Times New Roman"/>
                <a:cs typeface="Times New Roman"/>
                <a:sym typeface="Times New Roman"/>
              </a:rPr>
              <a:t>Tone</a:t>
            </a:r>
            <a:r>
              <a:rPr lang="en-US" sz="2000">
                <a:solidFill>
                  <a:srgbClr val="000000"/>
                </a:solidFill>
                <a:latin typeface="Times New Roman"/>
                <a:ea typeface="Times New Roman"/>
                <a:cs typeface="Times New Roman"/>
                <a:sym typeface="Times New Roman"/>
              </a:rPr>
              <a:t> (צליל):   </a:t>
            </a:r>
            <a:r>
              <a:rPr lang="en-US" sz="1800">
                <a:solidFill>
                  <a:srgbClr val="000000"/>
                </a:solidFill>
                <a:latin typeface="Times New Roman"/>
                <a:ea typeface="Times New Roman"/>
                <a:cs typeface="Times New Roman"/>
                <a:sym typeface="Times New Roman"/>
              </a:rPr>
              <a:t>The sound’s </a:t>
            </a:r>
            <a:r>
              <a:rPr i="1" lang="en-US" sz="1800">
                <a:solidFill>
                  <a:srgbClr val="000000"/>
                </a:solidFill>
                <a:latin typeface="Times New Roman"/>
                <a:ea typeface="Times New Roman"/>
                <a:cs typeface="Times New Roman"/>
                <a:sym typeface="Times New Roman"/>
              </a:rPr>
              <a:t>pitch</a:t>
            </a:r>
            <a:r>
              <a:rPr lang="en-US" sz="1800">
                <a:solidFill>
                  <a:srgbClr val="000000"/>
                </a:solidFill>
                <a:latin typeface="Times New Roman"/>
                <a:ea typeface="Times New Roman"/>
                <a:cs typeface="Times New Roman"/>
                <a:sym typeface="Times New Roman"/>
              </a:rPr>
              <a:t> (wave frequency)</a:t>
            </a:r>
            <a:endParaRPr/>
          </a:p>
          <a:p>
            <a:pPr indent="-342900" lvl="0" marL="342900" marR="0" rtl="0" algn="l">
              <a:lnSpc>
                <a:spcPct val="100000"/>
              </a:lnSpc>
              <a:spcBef>
                <a:spcPts val="1200"/>
              </a:spcBef>
              <a:spcAft>
                <a:spcPts val="0"/>
              </a:spcAft>
              <a:buNone/>
            </a:pPr>
            <a:r>
              <a:rPr lang="en-US" sz="2000" u="sng">
                <a:solidFill>
                  <a:srgbClr val="000000"/>
                </a:solidFill>
                <a:latin typeface="Times New Roman"/>
                <a:ea typeface="Times New Roman"/>
                <a:cs typeface="Times New Roman"/>
                <a:sym typeface="Times New Roman"/>
              </a:rPr>
              <a:t>Note</a:t>
            </a:r>
            <a:r>
              <a:rPr lang="en-US" sz="2000">
                <a:solidFill>
                  <a:srgbClr val="000000"/>
                </a:solidFill>
                <a:latin typeface="Times New Roman"/>
                <a:ea typeface="Times New Roman"/>
                <a:cs typeface="Times New Roman"/>
                <a:sym typeface="Times New Roman"/>
              </a:rPr>
              <a:t> (תו):</a:t>
            </a:r>
            <a:r>
              <a:rPr lang="en-US" sz="1800">
                <a:solidFill>
                  <a:srgbClr val="000000"/>
                </a:solidFill>
                <a:latin typeface="Times New Roman"/>
                <a:ea typeface="Times New Roman"/>
                <a:cs typeface="Times New Roman"/>
                <a:sym typeface="Times New Roman"/>
              </a:rPr>
              <a:t>       Selected pitch values are called </a:t>
            </a:r>
            <a:r>
              <a:rPr i="1" lang="en-US" sz="1800">
                <a:solidFill>
                  <a:srgbClr val="000000"/>
                </a:solidFill>
                <a:latin typeface="Times New Roman"/>
                <a:ea typeface="Times New Roman"/>
                <a:cs typeface="Times New Roman"/>
                <a:sym typeface="Times New Roman"/>
              </a:rPr>
              <a:t>notes</a:t>
            </a:r>
            <a:endParaRPr sz="18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rPr lang="en-US" sz="2000" u="sng">
                <a:solidFill>
                  <a:srgbClr val="000000"/>
                </a:solidFill>
                <a:latin typeface="Times New Roman"/>
                <a:ea typeface="Times New Roman"/>
                <a:cs typeface="Times New Roman"/>
                <a:sym typeface="Times New Roman"/>
              </a:rPr>
              <a:t>Tune</a:t>
            </a:r>
            <a:r>
              <a:rPr lang="en-US" sz="2000">
                <a:solidFill>
                  <a:srgbClr val="000000"/>
                </a:solidFill>
                <a:latin typeface="Times New Roman"/>
                <a:ea typeface="Times New Roman"/>
                <a:cs typeface="Times New Roman"/>
                <a:sym typeface="Times New Roman"/>
              </a:rPr>
              <a:t> (לחן)</a:t>
            </a:r>
            <a:r>
              <a:rPr lang="en-US" sz="1800">
                <a:solidFill>
                  <a:srgbClr val="000000"/>
                </a:solidFill>
                <a:latin typeface="Times New Roman"/>
                <a:ea typeface="Times New Roman"/>
                <a:cs typeface="Times New Roman"/>
                <a:sym typeface="Times New Roman"/>
              </a:rPr>
              <a:t>:     Combination of notes that sounds “right” to our brain.</a:t>
            </a:r>
            <a:endParaRPr/>
          </a:p>
        </p:txBody>
      </p:sp>
      <p:sp>
        <p:nvSpPr>
          <p:cNvPr id="476" name="Google Shape;476;p27"/>
          <p:cNvSpPr txBox="1"/>
          <p:nvPr/>
        </p:nvSpPr>
        <p:spPr>
          <a:xfrm>
            <a:off x="642580" y="1063179"/>
            <a:ext cx="8219302" cy="9325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2000" u="sng">
                <a:solidFill>
                  <a:srgbClr val="000000"/>
                </a:solidFill>
                <a:latin typeface="Times New Roman"/>
                <a:ea typeface="Times New Roman"/>
                <a:cs typeface="Times New Roman"/>
                <a:sym typeface="Times New Roman"/>
              </a:rPr>
              <a:t>Sound</a:t>
            </a:r>
            <a:endParaRPr sz="20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rPr lang="en-US" sz="1800">
                <a:solidFill>
                  <a:srgbClr val="000000"/>
                </a:solidFill>
                <a:latin typeface="Times New Roman"/>
                <a:ea typeface="Times New Roman"/>
                <a:cs typeface="Times New Roman"/>
                <a:sym typeface="Times New Roman"/>
              </a:rPr>
              <a:t>A perception in the brain caused by vibration of molecules hitting the eardrums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28"/>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Sound crash course</a:t>
            </a:r>
            <a:endParaRPr/>
          </a:p>
        </p:txBody>
      </p:sp>
      <p:grpSp>
        <p:nvGrpSpPr>
          <p:cNvPr id="483" name="Google Shape;483;p28"/>
          <p:cNvGrpSpPr/>
          <p:nvPr/>
        </p:nvGrpSpPr>
        <p:grpSpPr>
          <a:xfrm>
            <a:off x="800088" y="2971348"/>
            <a:ext cx="3879517" cy="1332516"/>
            <a:chOff x="718484" y="1264724"/>
            <a:chExt cx="3879517" cy="1332516"/>
          </a:xfrm>
        </p:grpSpPr>
        <p:pic>
          <p:nvPicPr>
            <p:cNvPr id="484" name="Google Shape;484;p28"/>
            <p:cNvPicPr preferRelativeResize="0"/>
            <p:nvPr/>
          </p:nvPicPr>
          <p:blipFill rotWithShape="1">
            <a:blip r:embed="rId3">
              <a:alphaModFix/>
            </a:blip>
            <a:srcRect b="0" l="0" r="0" t="0"/>
            <a:stretch/>
          </p:blipFill>
          <p:spPr>
            <a:xfrm>
              <a:off x="718484" y="1651373"/>
              <a:ext cx="1418092" cy="945867"/>
            </a:xfrm>
            <a:prstGeom prst="rect">
              <a:avLst/>
            </a:prstGeom>
            <a:noFill/>
            <a:ln>
              <a:noFill/>
            </a:ln>
          </p:spPr>
        </p:pic>
        <p:pic>
          <p:nvPicPr>
            <p:cNvPr id="485" name="Google Shape;485;p28"/>
            <p:cNvPicPr preferRelativeResize="0"/>
            <p:nvPr/>
          </p:nvPicPr>
          <p:blipFill rotWithShape="1">
            <a:blip r:embed="rId4">
              <a:alphaModFix/>
            </a:blip>
            <a:srcRect b="0" l="0" r="0" t="0"/>
            <a:stretch/>
          </p:blipFill>
          <p:spPr>
            <a:xfrm>
              <a:off x="2136576" y="2019371"/>
              <a:ext cx="2461425" cy="467474"/>
            </a:xfrm>
            <a:prstGeom prst="rect">
              <a:avLst/>
            </a:prstGeom>
            <a:noFill/>
            <a:ln>
              <a:noFill/>
            </a:ln>
          </p:spPr>
        </p:pic>
        <p:sp>
          <p:nvSpPr>
            <p:cNvPr id="486" name="Google Shape;486;p28"/>
            <p:cNvSpPr/>
            <p:nvPr/>
          </p:nvSpPr>
          <p:spPr>
            <a:xfrm>
              <a:off x="2437666" y="1264724"/>
              <a:ext cx="1778674"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higher frequency, higher pitch</a:t>
              </a:r>
              <a:endParaRPr sz="1200">
                <a:solidFill>
                  <a:srgbClr val="000000"/>
                </a:solidFill>
                <a:latin typeface="Times New Roman"/>
                <a:ea typeface="Times New Roman"/>
                <a:cs typeface="Times New Roman"/>
                <a:sym typeface="Times New Roman"/>
              </a:endParaRPr>
            </a:p>
          </p:txBody>
        </p:sp>
      </p:grpSp>
      <p:grpSp>
        <p:nvGrpSpPr>
          <p:cNvPr id="487" name="Google Shape;487;p28"/>
          <p:cNvGrpSpPr/>
          <p:nvPr/>
        </p:nvGrpSpPr>
        <p:grpSpPr>
          <a:xfrm>
            <a:off x="906485" y="880588"/>
            <a:ext cx="3682483" cy="1719245"/>
            <a:chOff x="829367" y="2868651"/>
            <a:chExt cx="3682483" cy="1719245"/>
          </a:xfrm>
        </p:grpSpPr>
        <p:sp>
          <p:nvSpPr>
            <p:cNvPr id="488" name="Google Shape;488;p28"/>
            <p:cNvSpPr/>
            <p:nvPr/>
          </p:nvSpPr>
          <p:spPr>
            <a:xfrm>
              <a:off x="2426507" y="2879104"/>
              <a:ext cx="1725417" cy="584776"/>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rgbClr val="000000"/>
                  </a:solidFill>
                  <a:latin typeface="Times New Roman"/>
                  <a:ea typeface="Times New Roman"/>
                  <a:cs typeface="Times New Roman"/>
                  <a:sym typeface="Times New Roman"/>
                </a:rPr>
                <a:t>lower frequency, lower pitch</a:t>
              </a:r>
              <a:endParaRPr sz="1200">
                <a:solidFill>
                  <a:srgbClr val="000000"/>
                </a:solidFill>
                <a:latin typeface="Times New Roman"/>
                <a:ea typeface="Times New Roman"/>
                <a:cs typeface="Times New Roman"/>
                <a:sym typeface="Times New Roman"/>
              </a:endParaRPr>
            </a:p>
          </p:txBody>
        </p:sp>
        <p:pic>
          <p:nvPicPr>
            <p:cNvPr id="489" name="Google Shape;489;p28"/>
            <p:cNvPicPr preferRelativeResize="0"/>
            <p:nvPr/>
          </p:nvPicPr>
          <p:blipFill rotWithShape="1">
            <a:blip r:embed="rId5">
              <a:alphaModFix/>
            </a:blip>
            <a:srcRect b="0" l="0" r="0" t="0"/>
            <a:stretch/>
          </p:blipFill>
          <p:spPr>
            <a:xfrm>
              <a:off x="1985597" y="3500669"/>
              <a:ext cx="2526253" cy="435628"/>
            </a:xfrm>
            <a:prstGeom prst="rect">
              <a:avLst/>
            </a:prstGeom>
            <a:noFill/>
            <a:ln>
              <a:noFill/>
            </a:ln>
          </p:spPr>
        </p:pic>
        <p:pic>
          <p:nvPicPr>
            <p:cNvPr id="490" name="Google Shape;490;p28"/>
            <p:cNvPicPr preferRelativeResize="0"/>
            <p:nvPr/>
          </p:nvPicPr>
          <p:blipFill rotWithShape="1">
            <a:blip r:embed="rId6">
              <a:alphaModFix/>
            </a:blip>
            <a:srcRect b="0" l="0" r="0" t="0"/>
            <a:stretch/>
          </p:blipFill>
          <p:spPr>
            <a:xfrm>
              <a:off x="829367" y="2868651"/>
              <a:ext cx="1145282" cy="1719245"/>
            </a:xfrm>
            <a:prstGeom prst="rect">
              <a:avLst/>
            </a:prstGeom>
            <a:noFill/>
            <a:ln>
              <a:noFill/>
            </a:ln>
          </p:spPr>
        </p:pic>
      </p:grpSp>
      <p:sp>
        <p:nvSpPr>
          <p:cNvPr id="491" name="Google Shape;491;p28"/>
          <p:cNvSpPr txBox="1"/>
          <p:nvPr/>
        </p:nvSpPr>
        <p:spPr>
          <a:xfrm>
            <a:off x="5889081" y="4518458"/>
            <a:ext cx="2601370" cy="1853293"/>
          </a:xfrm>
          <a:prstGeom prst="rect">
            <a:avLst/>
          </a:prstGeom>
          <a:solidFill>
            <a:schemeClr val="lt1"/>
          </a:solid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1600" u="sng">
                <a:solidFill>
                  <a:srgbClr val="000000"/>
                </a:solidFill>
                <a:latin typeface="Times New Roman"/>
                <a:ea typeface="Times New Roman"/>
                <a:cs typeface="Times New Roman"/>
                <a:sym typeface="Times New Roman"/>
              </a:rPr>
              <a:t>Audible sensitivity:</a:t>
            </a:r>
            <a:endParaRPr/>
          </a:p>
          <a:p>
            <a:pPr indent="0" lvl="0" marL="0" marR="0" rtl="0" algn="l">
              <a:lnSpc>
                <a:spcPct val="100000"/>
              </a:lnSpc>
              <a:spcBef>
                <a:spcPts val="600"/>
              </a:spcBef>
              <a:spcAft>
                <a:spcPts val="0"/>
              </a:spcAft>
              <a:buNone/>
            </a:pPr>
            <a:r>
              <a:rPr lang="en-US" sz="1600">
                <a:solidFill>
                  <a:srgbClr val="000000"/>
                </a:solidFill>
                <a:latin typeface="Times New Roman"/>
                <a:ea typeface="Times New Roman"/>
                <a:cs typeface="Times New Roman"/>
                <a:sym typeface="Times New Roman"/>
              </a:rPr>
              <a:t>humans:  20 - 20,000 Hz</a:t>
            </a:r>
            <a:endParaRPr/>
          </a:p>
          <a:p>
            <a:pPr indent="0" lvl="0" marL="0" marR="0" rtl="0" algn="l">
              <a:lnSpc>
                <a:spcPct val="100000"/>
              </a:lnSpc>
              <a:spcBef>
                <a:spcPts val="600"/>
              </a:spcBef>
              <a:spcAft>
                <a:spcPts val="0"/>
              </a:spcAft>
              <a:buNone/>
            </a:pPr>
            <a:r>
              <a:rPr lang="en-US" sz="1600">
                <a:solidFill>
                  <a:srgbClr val="000000"/>
                </a:solidFill>
                <a:latin typeface="Times New Roman"/>
                <a:ea typeface="Times New Roman"/>
                <a:cs typeface="Times New Roman"/>
                <a:sym typeface="Times New Roman"/>
              </a:rPr>
              <a:t>dogs:      67 – 45,000 Hz</a:t>
            </a:r>
            <a:endParaRPr/>
          </a:p>
          <a:p>
            <a:pPr indent="0" lvl="0" marL="0" marR="0" rtl="0" algn="l">
              <a:lnSpc>
                <a:spcPct val="100000"/>
              </a:lnSpc>
              <a:spcBef>
                <a:spcPts val="600"/>
              </a:spcBef>
              <a:spcAft>
                <a:spcPts val="0"/>
              </a:spcAft>
              <a:buNone/>
            </a:pPr>
            <a:r>
              <a:rPr lang="en-US" sz="1600">
                <a:solidFill>
                  <a:srgbClr val="000000"/>
                </a:solidFill>
                <a:latin typeface="Times New Roman"/>
                <a:ea typeface="Times New Roman"/>
                <a:cs typeface="Times New Roman"/>
                <a:sym typeface="Times New Roman"/>
              </a:rPr>
              <a:t>mice:        1 – 70,000 Hz</a:t>
            </a:r>
            <a:endParaRPr/>
          </a:p>
          <a:p>
            <a:pPr indent="0" lvl="0" marL="0" marR="0" rtl="0" algn="l">
              <a:lnSpc>
                <a:spcPct val="100000"/>
              </a:lnSpc>
              <a:spcBef>
                <a:spcPts val="600"/>
              </a:spcBef>
              <a:spcAft>
                <a:spcPts val="0"/>
              </a:spcAft>
              <a:buNone/>
            </a:pPr>
            <a:r>
              <a:rPr lang="en-US" sz="1600">
                <a:solidFill>
                  <a:srgbClr val="000000"/>
                </a:solidFill>
                <a:latin typeface="Times New Roman"/>
                <a:ea typeface="Times New Roman"/>
                <a:cs typeface="Times New Roman"/>
                <a:sym typeface="Times New Roman"/>
              </a:rPr>
              <a:t>bats:         1 – 200,000 Hz</a:t>
            </a:r>
            <a:endParaRPr/>
          </a:p>
          <a:p>
            <a:pPr indent="-342900" lvl="0" marL="342900" marR="0" rtl="0" algn="l">
              <a:lnSpc>
                <a:spcPct val="144444"/>
              </a:lnSpc>
              <a:spcBef>
                <a:spcPts val="200"/>
              </a:spcBef>
              <a:spcAft>
                <a:spcPts val="0"/>
              </a:spcAft>
              <a:buNone/>
            </a:pPr>
            <a:r>
              <a:t/>
            </a:r>
            <a:endParaRPr sz="1800">
              <a:solidFill>
                <a:srgbClr val="000000"/>
              </a:solidFill>
              <a:latin typeface="Times New Roman"/>
              <a:ea typeface="Times New Roman"/>
              <a:cs typeface="Times New Roman"/>
              <a:sym typeface="Times New Roman"/>
            </a:endParaRPr>
          </a:p>
          <a:p>
            <a:pPr indent="-342900" lvl="0" marL="342900" marR="0" rtl="0" algn="l">
              <a:lnSpc>
                <a:spcPct val="144444"/>
              </a:lnSpc>
              <a:spcBef>
                <a:spcPts val="0"/>
              </a:spcBef>
              <a:spcAft>
                <a:spcPts val="0"/>
              </a:spcAft>
              <a:buNone/>
            </a:pPr>
            <a:r>
              <a:rPr lang="en-US" sz="1800">
                <a:solidFill>
                  <a:srgbClr val="000000"/>
                </a:solidFill>
                <a:latin typeface="Times New Roman"/>
                <a:ea typeface="Times New Roman"/>
                <a:cs typeface="Times New Roman"/>
                <a:sym typeface="Times New Roman"/>
              </a:rPr>
              <a:t>  </a:t>
            </a:r>
            <a:endParaRPr/>
          </a:p>
        </p:txBody>
      </p:sp>
      <p:pic>
        <p:nvPicPr>
          <p:cNvPr descr="How sound waves reach the brain | Cigna" id="492" name="Google Shape;492;p28"/>
          <p:cNvPicPr preferRelativeResize="0"/>
          <p:nvPr/>
        </p:nvPicPr>
        <p:blipFill rotWithShape="1">
          <a:blip r:embed="rId7">
            <a:alphaModFix/>
          </a:blip>
          <a:srcRect b="0" l="0" r="0" t="0"/>
          <a:stretch/>
        </p:blipFill>
        <p:spPr>
          <a:xfrm>
            <a:off x="4679605" y="1115982"/>
            <a:ext cx="4360417" cy="2843750"/>
          </a:xfrm>
          <a:prstGeom prst="rect">
            <a:avLst/>
          </a:prstGeom>
          <a:noFill/>
          <a:ln>
            <a:noFill/>
          </a:ln>
        </p:spPr>
      </p:pic>
      <p:sp>
        <p:nvSpPr>
          <p:cNvPr id="493" name="Google Shape;493;p28"/>
          <p:cNvSpPr/>
          <p:nvPr/>
        </p:nvSpPr>
        <p:spPr>
          <a:xfrm>
            <a:off x="1814514" y="5034169"/>
            <a:ext cx="3268756" cy="100027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rgbClr val="000000"/>
                </a:solidFill>
                <a:latin typeface="Times New Roman"/>
                <a:ea typeface="Times New Roman"/>
                <a:cs typeface="Times New Roman"/>
                <a:sym typeface="Times New Roman"/>
              </a:rPr>
              <a:t>Pitch = frequency </a:t>
            </a:r>
            <a:endParaRPr/>
          </a:p>
          <a:p>
            <a:pPr indent="0" lvl="0" marL="0" marR="0" rtl="0" algn="ctr">
              <a:spcBef>
                <a:spcPts val="600"/>
              </a:spcBef>
              <a:spcAft>
                <a:spcPts val="0"/>
              </a:spcAft>
              <a:buNone/>
            </a:pPr>
            <a:r>
              <a:rPr lang="en-US" sz="1800">
                <a:solidFill>
                  <a:srgbClr val="000000"/>
                </a:solidFill>
                <a:latin typeface="Times New Roman"/>
                <a:ea typeface="Times New Roman"/>
                <a:cs typeface="Times New Roman"/>
                <a:sym typeface="Times New Roman"/>
              </a:rPr>
              <a:t>(measured in Herz,</a:t>
            </a:r>
            <a:br>
              <a:rPr lang="en-US" sz="1800">
                <a:solidFill>
                  <a:srgbClr val="000000"/>
                </a:solidFill>
                <a:latin typeface="Times New Roman"/>
                <a:ea typeface="Times New Roman"/>
                <a:cs typeface="Times New Roman"/>
                <a:sym typeface="Times New Roman"/>
              </a:rPr>
            </a:br>
            <a:r>
              <a:rPr lang="en-US" sz="1800">
                <a:solidFill>
                  <a:srgbClr val="000000"/>
                </a:solidFill>
                <a:latin typeface="Times New Roman"/>
                <a:ea typeface="Times New Roman"/>
                <a:cs typeface="Times New Roman"/>
                <a:sym typeface="Times New Roman"/>
              </a:rPr>
              <a:t>number of cycles per second)</a:t>
            </a:r>
            <a:endParaRPr sz="1400">
              <a:solidFill>
                <a:srgbClr val="000000"/>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29"/>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Sound crash course</a:t>
            </a:r>
            <a:endParaRPr/>
          </a:p>
        </p:txBody>
      </p:sp>
      <p:grpSp>
        <p:nvGrpSpPr>
          <p:cNvPr id="500" name="Google Shape;500;p29"/>
          <p:cNvGrpSpPr/>
          <p:nvPr/>
        </p:nvGrpSpPr>
        <p:grpSpPr>
          <a:xfrm>
            <a:off x="604480" y="4427649"/>
            <a:ext cx="8343186" cy="1480504"/>
            <a:chOff x="1438500" y="1517603"/>
            <a:chExt cx="8343186" cy="1480504"/>
          </a:xfrm>
        </p:grpSpPr>
        <p:pic>
          <p:nvPicPr>
            <p:cNvPr id="501" name="Google Shape;501;p29"/>
            <p:cNvPicPr preferRelativeResize="0"/>
            <p:nvPr/>
          </p:nvPicPr>
          <p:blipFill rotWithShape="1">
            <a:blip r:embed="rId3">
              <a:alphaModFix/>
            </a:blip>
            <a:srcRect b="0" l="0" r="0" t="0"/>
            <a:stretch/>
          </p:blipFill>
          <p:spPr>
            <a:xfrm>
              <a:off x="1438500" y="1517603"/>
              <a:ext cx="4975666" cy="1480504"/>
            </a:xfrm>
            <a:prstGeom prst="rect">
              <a:avLst/>
            </a:prstGeom>
            <a:noFill/>
            <a:ln>
              <a:noFill/>
            </a:ln>
          </p:spPr>
        </p:pic>
        <p:sp>
          <p:nvSpPr>
            <p:cNvPr id="502" name="Google Shape;502;p29"/>
            <p:cNvSpPr txBox="1"/>
            <p:nvPr/>
          </p:nvSpPr>
          <p:spPr>
            <a:xfrm>
              <a:off x="6841793" y="1902647"/>
              <a:ext cx="2939893" cy="541756"/>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b="1" lang="en-US" sz="2000">
                  <a:solidFill>
                    <a:schemeClr val="dk1"/>
                  </a:solidFill>
                  <a:latin typeface="Times New Roman"/>
                  <a:ea typeface="Times New Roman"/>
                  <a:cs typeface="Times New Roman"/>
                  <a:sym typeface="Times New Roman"/>
                </a:rPr>
                <a:t>volume</a:t>
              </a:r>
              <a:endParaRPr/>
            </a:p>
          </p:txBody>
        </p:sp>
      </p:grpSp>
      <p:grpSp>
        <p:nvGrpSpPr>
          <p:cNvPr id="503" name="Google Shape;503;p29"/>
          <p:cNvGrpSpPr/>
          <p:nvPr/>
        </p:nvGrpSpPr>
        <p:grpSpPr>
          <a:xfrm>
            <a:off x="604480" y="1892208"/>
            <a:ext cx="8633800" cy="1751794"/>
            <a:chOff x="575161" y="3755412"/>
            <a:chExt cx="8633800" cy="1751794"/>
          </a:xfrm>
        </p:grpSpPr>
        <p:pic>
          <p:nvPicPr>
            <p:cNvPr id="504" name="Google Shape;504;p29"/>
            <p:cNvPicPr preferRelativeResize="0"/>
            <p:nvPr/>
          </p:nvPicPr>
          <p:blipFill rotWithShape="1">
            <a:blip r:embed="rId4">
              <a:alphaModFix/>
            </a:blip>
            <a:srcRect b="0" l="0" r="0" t="0"/>
            <a:stretch/>
          </p:blipFill>
          <p:spPr>
            <a:xfrm>
              <a:off x="575161" y="3755412"/>
              <a:ext cx="4998732" cy="1751794"/>
            </a:xfrm>
            <a:prstGeom prst="rect">
              <a:avLst/>
            </a:prstGeom>
            <a:noFill/>
            <a:ln>
              <a:noFill/>
            </a:ln>
          </p:spPr>
        </p:pic>
        <p:sp>
          <p:nvSpPr>
            <p:cNvPr id="505" name="Google Shape;505;p29"/>
            <p:cNvSpPr txBox="1"/>
            <p:nvPr/>
          </p:nvSpPr>
          <p:spPr>
            <a:xfrm>
              <a:off x="6079070" y="4257130"/>
              <a:ext cx="3129891" cy="1120056"/>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b="1" lang="en-US" sz="1800">
                  <a:solidFill>
                    <a:schemeClr val="dk1"/>
                  </a:solidFill>
                  <a:latin typeface="Times New Roman"/>
                  <a:ea typeface="Times New Roman"/>
                  <a:cs typeface="Times New Roman"/>
                  <a:sym typeface="Times New Roman"/>
                </a:rPr>
                <a:t>Pitch</a:t>
              </a:r>
              <a:endParaRPr/>
            </a:p>
          </p:txBody>
        </p:sp>
      </p:grpSp>
      <p:sp>
        <p:nvSpPr>
          <p:cNvPr id="506" name="Google Shape;506;p29"/>
          <p:cNvSpPr txBox="1"/>
          <p:nvPr/>
        </p:nvSpPr>
        <p:spPr>
          <a:xfrm>
            <a:off x="604480" y="677779"/>
            <a:ext cx="8219302" cy="9325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2000" u="sng">
                <a:solidFill>
                  <a:srgbClr val="000000"/>
                </a:solidFill>
                <a:latin typeface="Times New Roman"/>
                <a:ea typeface="Times New Roman"/>
                <a:cs typeface="Times New Roman"/>
                <a:sym typeface="Times New Roman"/>
              </a:rPr>
              <a:t>Sound</a:t>
            </a:r>
            <a:endParaRPr sz="20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rPr lang="en-US" sz="1800">
                <a:solidFill>
                  <a:schemeClr val="dk1"/>
                </a:solidFill>
                <a:latin typeface="Times New Roman"/>
                <a:ea typeface="Times New Roman"/>
                <a:cs typeface="Times New Roman"/>
                <a:sym typeface="Times New Roman"/>
              </a:rPr>
              <a:t>Can be modeled using a  </a:t>
            </a:r>
            <a:r>
              <a:rPr i="1" lang="en-US" sz="1800">
                <a:solidFill>
                  <a:schemeClr val="dk1"/>
                </a:solidFill>
                <a:latin typeface="Times New Roman"/>
                <a:ea typeface="Times New Roman"/>
                <a:cs typeface="Times New Roman"/>
                <a:sym typeface="Times New Roman"/>
              </a:rPr>
              <a:t>sin</a:t>
            </a:r>
            <a:r>
              <a:rPr lang="en-US" sz="1800">
                <a:solidFill>
                  <a:schemeClr val="dk1"/>
                </a:solidFill>
                <a:latin typeface="Times New Roman"/>
                <a:ea typeface="Times New Roman"/>
                <a:cs typeface="Times New Roman"/>
                <a:sym typeface="Times New Roman"/>
              </a:rPr>
              <a:t>(</a:t>
            </a:r>
            <a:r>
              <a:rPr i="1" lang="en-US" sz="1800">
                <a:solidFill>
                  <a:schemeClr val="dk1"/>
                </a:solidFill>
                <a:latin typeface="Times New Roman"/>
                <a:ea typeface="Times New Roman"/>
                <a:cs typeface="Times New Roman"/>
                <a:sym typeface="Times New Roman"/>
              </a:rPr>
              <a:t>x</a:t>
            </a:r>
            <a:r>
              <a:rPr lang="en-US" sz="1800">
                <a:solidFill>
                  <a:schemeClr val="dk1"/>
                </a:solidFill>
                <a:latin typeface="Times New Roman"/>
                <a:ea typeface="Times New Roman"/>
                <a:cs typeface="Times New Roman"/>
                <a:sym typeface="Times New Roman"/>
              </a:rPr>
              <a:t>)  function with two properties:</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30"/>
          <p:cNvSpPr txBox="1"/>
          <p:nvPr/>
        </p:nvSpPr>
        <p:spPr>
          <a:xfrm>
            <a:off x="3413639" y="3932014"/>
            <a:ext cx="2304230" cy="870331"/>
          </a:xfrm>
          <a:prstGeom prst="rect">
            <a:avLst/>
          </a:prstGeom>
          <a:solidFill>
            <a:schemeClr val="lt1"/>
          </a:solidFill>
          <a:ln>
            <a:noFill/>
          </a:ln>
        </p:spPr>
        <p:txBody>
          <a:bodyPr anchorCtr="0" anchor="t" bIns="46025" lIns="92075" spcFirstLastPara="1" rIns="92075" wrap="square" tIns="46025">
            <a:noAutofit/>
          </a:bodyPr>
          <a:lstStyle/>
          <a:p>
            <a:pPr indent="0" lvl="1" marL="114300" marR="0" rtl="0" algn="l">
              <a:lnSpc>
                <a:spcPct val="100000"/>
              </a:lnSpc>
              <a:spcBef>
                <a:spcPts val="0"/>
              </a:spcBef>
              <a:spcAft>
                <a:spcPts val="0"/>
              </a:spcAft>
              <a:buClr>
                <a:schemeClr val="dk1"/>
              </a:buClr>
              <a:buSzPts val="900"/>
              <a:buFont typeface="Arial"/>
              <a:buNone/>
            </a:pPr>
            <a:r>
              <a:rPr b="0" i="0" lang="en-US" sz="1800" u="none" cap="none" strike="noStrike">
                <a:solidFill>
                  <a:schemeClr val="dk1"/>
                </a:solidFill>
                <a:latin typeface="Times New Roman"/>
                <a:ea typeface="Times New Roman"/>
                <a:cs typeface="Times New Roman"/>
                <a:sym typeface="Times New Roman"/>
              </a:rPr>
              <a:t> </a:t>
            </a:r>
            <a:endParaRPr/>
          </a:p>
          <a:p>
            <a:pPr indent="0" lvl="1" marL="114300" marR="0" rtl="0" algn="l">
              <a:lnSpc>
                <a:spcPct val="100000"/>
              </a:lnSpc>
              <a:spcBef>
                <a:spcPts val="600"/>
              </a:spcBef>
              <a:spcAft>
                <a:spcPts val="0"/>
              </a:spcAft>
              <a:buClr>
                <a:schemeClr val="dk1"/>
              </a:buClr>
              <a:buSzPts val="900"/>
              <a:buFont typeface="Arial"/>
              <a:buNone/>
            </a:pPr>
            <a:r>
              <a:rPr b="0" i="0" lang="en-US" sz="1800" u="none" cap="none" strike="noStrike">
                <a:solidFill>
                  <a:schemeClr val="dk1"/>
                </a:solidFill>
                <a:latin typeface="Times New Roman"/>
                <a:ea typeface="Times New Roman"/>
                <a:cs typeface="Times New Roman"/>
                <a:sym typeface="Times New Roman"/>
              </a:rPr>
              <a:t>pitch(</a:t>
            </a:r>
            <a:r>
              <a:rPr b="0" i="1" lang="en-US" sz="1800" u="none" cap="none" strike="noStrike">
                <a:solidFill>
                  <a:schemeClr val="dk1"/>
                </a:solidFill>
                <a:latin typeface="Times New Roman"/>
                <a:ea typeface="Times New Roman"/>
                <a:cs typeface="Times New Roman"/>
                <a:sym typeface="Times New Roman"/>
              </a:rPr>
              <a:t>i</a:t>
            </a:r>
            <a:r>
              <a:rPr b="0" i="0" lang="en-US" sz="1800" u="none" cap="none" strike="noStrike">
                <a:solidFill>
                  <a:schemeClr val="dk1"/>
                </a:solidFill>
                <a:latin typeface="Times New Roman"/>
                <a:ea typeface="Times New Roman"/>
                <a:cs typeface="Times New Roman"/>
                <a:sym typeface="Times New Roman"/>
              </a:rPr>
              <a:t>) = 440 * 2</a:t>
            </a:r>
            <a:r>
              <a:rPr b="0" i="0" lang="en-US" sz="1600" u="none" cap="none" strike="noStrike">
                <a:solidFill>
                  <a:schemeClr val="dk1"/>
                </a:solidFill>
                <a:latin typeface="Times New Roman"/>
                <a:ea typeface="Times New Roman"/>
                <a:cs typeface="Times New Roman"/>
                <a:sym typeface="Times New Roman"/>
              </a:rPr>
              <a:t> </a:t>
            </a:r>
            <a:r>
              <a:rPr b="0" baseline="30000" i="1" lang="en-US" sz="1800" u="none" cap="none" strike="noStrike">
                <a:solidFill>
                  <a:schemeClr val="dk1"/>
                </a:solidFill>
                <a:latin typeface="Times New Roman"/>
                <a:ea typeface="Times New Roman"/>
                <a:cs typeface="Times New Roman"/>
                <a:sym typeface="Times New Roman"/>
              </a:rPr>
              <a:t>i</a:t>
            </a:r>
            <a:r>
              <a:rPr b="0" baseline="30000" i="1" lang="en-US" sz="900" u="none" cap="none" strike="noStrike">
                <a:solidFill>
                  <a:schemeClr val="dk1"/>
                </a:solidFill>
                <a:latin typeface="Times New Roman"/>
                <a:ea typeface="Times New Roman"/>
                <a:cs typeface="Times New Roman"/>
                <a:sym typeface="Times New Roman"/>
              </a:rPr>
              <a:t> </a:t>
            </a:r>
            <a:r>
              <a:rPr b="0" baseline="30000" i="0" lang="en-US" sz="1800" u="none" cap="none" strike="noStrike">
                <a:solidFill>
                  <a:schemeClr val="dk1"/>
                </a:solidFill>
                <a:latin typeface="Times New Roman"/>
                <a:ea typeface="Times New Roman"/>
                <a:cs typeface="Times New Roman"/>
                <a:sym typeface="Times New Roman"/>
              </a:rPr>
              <a:t>/</a:t>
            </a:r>
            <a:r>
              <a:rPr b="0" baseline="30000" i="0" lang="en-US" sz="900" u="none" cap="none" strike="noStrike">
                <a:solidFill>
                  <a:schemeClr val="dk1"/>
                </a:solidFill>
                <a:latin typeface="Times New Roman"/>
                <a:ea typeface="Times New Roman"/>
                <a:cs typeface="Times New Roman"/>
                <a:sym typeface="Times New Roman"/>
              </a:rPr>
              <a:t> </a:t>
            </a:r>
            <a:r>
              <a:rPr b="0" baseline="30000" i="0" lang="en-US" sz="1800" u="none" cap="none" strike="noStrike">
                <a:solidFill>
                  <a:schemeClr val="dk1"/>
                </a:solidFill>
                <a:latin typeface="Times New Roman"/>
                <a:ea typeface="Times New Roman"/>
                <a:cs typeface="Times New Roman"/>
                <a:sym typeface="Times New Roman"/>
              </a:rPr>
              <a:t>12</a:t>
            </a:r>
            <a:endParaRPr/>
          </a:p>
        </p:txBody>
      </p:sp>
      <p:sp>
        <p:nvSpPr>
          <p:cNvPr id="513" name="Google Shape;513;p30"/>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Chromatic scale</a:t>
            </a:r>
            <a:endParaRPr/>
          </a:p>
        </p:txBody>
      </p:sp>
      <p:sp>
        <p:nvSpPr>
          <p:cNvPr id="514" name="Google Shape;514;p30"/>
          <p:cNvSpPr txBox="1"/>
          <p:nvPr/>
        </p:nvSpPr>
        <p:spPr>
          <a:xfrm>
            <a:off x="-1653091" y="2693383"/>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pSp>
        <p:nvGrpSpPr>
          <p:cNvPr id="515" name="Google Shape;515;p30"/>
          <p:cNvGrpSpPr/>
          <p:nvPr/>
        </p:nvGrpSpPr>
        <p:grpSpPr>
          <a:xfrm>
            <a:off x="507890" y="844178"/>
            <a:ext cx="8818880" cy="3487785"/>
            <a:chOff x="485860" y="1054961"/>
            <a:chExt cx="8818880" cy="3487785"/>
          </a:xfrm>
        </p:grpSpPr>
        <p:sp>
          <p:nvSpPr>
            <p:cNvPr id="516" name="Google Shape;516;p30"/>
            <p:cNvSpPr txBox="1"/>
            <p:nvPr/>
          </p:nvSpPr>
          <p:spPr>
            <a:xfrm>
              <a:off x="485860" y="1054961"/>
              <a:ext cx="8818880" cy="510705"/>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1800">
                  <a:solidFill>
                    <a:srgbClr val="000000"/>
                  </a:solidFill>
                  <a:latin typeface="Times New Roman"/>
                  <a:ea typeface="Times New Roman"/>
                  <a:cs typeface="Times New Roman"/>
                  <a:sym typeface="Times New Roman"/>
                </a:rPr>
                <a:t>Selected 12 notes from 440 Hz to 880 Hz:</a:t>
              </a:r>
              <a:endParaRPr/>
            </a:p>
          </p:txBody>
        </p:sp>
        <p:pic>
          <p:nvPicPr>
            <p:cNvPr descr="Picture 17.png" id="517" name="Google Shape;517;p30"/>
            <p:cNvPicPr preferRelativeResize="0"/>
            <p:nvPr/>
          </p:nvPicPr>
          <p:blipFill rotWithShape="1">
            <a:blip r:embed="rId3">
              <a:alphaModFix/>
            </a:blip>
            <a:srcRect b="0" l="0" r="0" t="0"/>
            <a:stretch/>
          </p:blipFill>
          <p:spPr>
            <a:xfrm>
              <a:off x="499917" y="1560786"/>
              <a:ext cx="2452709" cy="2981960"/>
            </a:xfrm>
            <a:prstGeom prst="rect">
              <a:avLst/>
            </a:prstGeom>
            <a:noFill/>
            <a:ln>
              <a:noFill/>
            </a:ln>
          </p:spPr>
        </p:pic>
      </p:grpSp>
      <p:sp>
        <p:nvSpPr>
          <p:cNvPr id="518" name="Google Shape;518;p30"/>
          <p:cNvSpPr/>
          <p:nvPr/>
        </p:nvSpPr>
        <p:spPr>
          <a:xfrm>
            <a:off x="5892344" y="4585890"/>
            <a:ext cx="2107836" cy="1761652"/>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91425" lIns="144000" spcFirstLastPara="1" rIns="0" wrap="square" tIns="91425">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 java Sound 523.25</a:t>
            </a:r>
            <a:endParaRPr/>
          </a:p>
          <a:p>
            <a:pPr indent="0" lvl="0" marL="0" marR="0" rtl="0" algn="l">
              <a:spcBef>
                <a:spcPts val="200"/>
              </a:spcBef>
              <a:spcAft>
                <a:spcPts val="0"/>
              </a:spcAft>
              <a:buNone/>
            </a:pPr>
            <a:r>
              <a:rPr lang="en-US" sz="1200">
                <a:solidFill>
                  <a:srgbClr val="008000"/>
                </a:solidFill>
                <a:latin typeface="Times New Roman"/>
                <a:ea typeface="Times New Roman"/>
                <a:cs typeface="Times New Roman"/>
                <a:sym typeface="Times New Roman"/>
              </a:rPr>
              <a:t>(plays Do)</a:t>
            </a:r>
            <a:endParaRPr/>
          </a:p>
          <a:p>
            <a:pPr indent="0" lvl="0" marL="0" marR="0" rtl="0" algn="l">
              <a:spcBef>
                <a:spcPts val="1400"/>
              </a:spcBef>
              <a:spcAft>
                <a:spcPts val="0"/>
              </a:spcAft>
              <a:buNone/>
            </a:pPr>
            <a:r>
              <a:rPr lang="en-US" sz="1200">
                <a:solidFill>
                  <a:srgbClr val="000000"/>
                </a:solidFill>
                <a:latin typeface="Arial"/>
                <a:ea typeface="Arial"/>
                <a:cs typeface="Arial"/>
                <a:sym typeface="Arial"/>
              </a:rPr>
              <a:t>% java Sound 587.33</a:t>
            </a:r>
            <a:endParaRPr/>
          </a:p>
          <a:p>
            <a:pPr indent="0" lvl="0" marL="0" marR="0" rtl="0" algn="l">
              <a:spcBef>
                <a:spcPts val="200"/>
              </a:spcBef>
              <a:spcAft>
                <a:spcPts val="0"/>
              </a:spcAft>
              <a:buNone/>
            </a:pPr>
            <a:r>
              <a:rPr lang="en-US" sz="1200">
                <a:solidFill>
                  <a:srgbClr val="008000"/>
                </a:solidFill>
                <a:latin typeface="Times New Roman"/>
                <a:ea typeface="Times New Roman"/>
                <a:cs typeface="Times New Roman"/>
                <a:sym typeface="Times New Roman"/>
              </a:rPr>
              <a:t>(plays Re)</a:t>
            </a:r>
            <a:endParaRPr/>
          </a:p>
          <a:p>
            <a:pPr indent="0" lvl="0" marL="0" marR="0" rtl="0" algn="l">
              <a:spcBef>
                <a:spcPts val="1400"/>
              </a:spcBef>
              <a:spcAft>
                <a:spcPts val="0"/>
              </a:spcAft>
              <a:buNone/>
            </a:pPr>
            <a:r>
              <a:rPr lang="en-US" sz="1200">
                <a:solidFill>
                  <a:srgbClr val="000000"/>
                </a:solidFill>
                <a:latin typeface="Arial"/>
                <a:ea typeface="Arial"/>
                <a:cs typeface="Arial"/>
                <a:sym typeface="Arial"/>
              </a:rPr>
              <a:t>% java Sound 659.26</a:t>
            </a:r>
            <a:endParaRPr/>
          </a:p>
          <a:p>
            <a:pPr indent="0" lvl="0" marL="0" marR="0" rtl="0" algn="l">
              <a:spcBef>
                <a:spcPts val="200"/>
              </a:spcBef>
              <a:spcAft>
                <a:spcPts val="0"/>
              </a:spcAft>
              <a:buNone/>
            </a:pPr>
            <a:r>
              <a:rPr lang="en-US" sz="1200">
                <a:solidFill>
                  <a:srgbClr val="008000"/>
                </a:solidFill>
                <a:latin typeface="Times New Roman"/>
                <a:ea typeface="Times New Roman"/>
                <a:cs typeface="Times New Roman"/>
                <a:sym typeface="Times New Roman"/>
              </a:rPr>
              <a:t>(plays Mi)</a:t>
            </a:r>
            <a:endParaRPr/>
          </a:p>
        </p:txBody>
      </p:sp>
      <p:grpSp>
        <p:nvGrpSpPr>
          <p:cNvPr id="519" name="Google Shape;519;p30"/>
          <p:cNvGrpSpPr/>
          <p:nvPr/>
        </p:nvGrpSpPr>
        <p:grpSpPr>
          <a:xfrm>
            <a:off x="605790" y="1208244"/>
            <a:ext cx="7780350" cy="4928150"/>
            <a:chOff x="605790" y="1208244"/>
            <a:chExt cx="7780350" cy="4928150"/>
          </a:xfrm>
        </p:grpSpPr>
        <p:sp>
          <p:nvSpPr>
            <p:cNvPr id="520" name="Google Shape;520;p30"/>
            <p:cNvSpPr txBox="1"/>
            <p:nvPr/>
          </p:nvSpPr>
          <p:spPr>
            <a:xfrm>
              <a:off x="605790" y="5061325"/>
              <a:ext cx="5033164" cy="1075069"/>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1600" u="sng">
                  <a:solidFill>
                    <a:srgbClr val="000000"/>
                  </a:solidFill>
                  <a:latin typeface="Times New Roman"/>
                  <a:ea typeface="Times New Roman"/>
                  <a:cs typeface="Times New Roman"/>
                  <a:sym typeface="Times New Roman"/>
                </a:rPr>
                <a:t>Example</a:t>
              </a:r>
              <a:endParaRPr/>
            </a:p>
            <a:p>
              <a:pPr indent="-9525" lvl="0" marL="9525" marR="0" rtl="0" algn="l">
                <a:lnSpc>
                  <a:spcPct val="100000"/>
                </a:lnSpc>
                <a:spcBef>
                  <a:spcPts val="1200"/>
                </a:spcBef>
                <a:spcAft>
                  <a:spcPts val="0"/>
                </a:spcAft>
                <a:buNone/>
              </a:pPr>
              <a:r>
                <a:rPr lang="en-US" sz="1600">
                  <a:solidFill>
                    <a:srgbClr val="000000"/>
                  </a:solidFill>
                  <a:latin typeface="Times New Roman"/>
                  <a:ea typeface="Times New Roman"/>
                  <a:cs typeface="Times New Roman"/>
                  <a:sym typeface="Times New Roman"/>
                </a:rPr>
                <a:t>The note “concert-C” (middle Do) is represented by</a:t>
              </a:r>
              <a:br>
                <a:rPr lang="en-US" sz="1600">
                  <a:solidFill>
                    <a:srgbClr val="000000"/>
                  </a:solidFill>
                  <a:latin typeface="Times New Roman"/>
                  <a:ea typeface="Times New Roman"/>
                  <a:cs typeface="Times New Roman"/>
                  <a:sym typeface="Times New Roman"/>
                </a:rPr>
              </a:br>
              <a:r>
                <a:rPr lang="en-US" sz="1600">
                  <a:solidFill>
                    <a:srgbClr val="000000"/>
                  </a:solidFill>
                  <a:latin typeface="Times New Roman"/>
                  <a:ea typeface="Times New Roman"/>
                  <a:cs typeface="Times New Roman"/>
                  <a:sym typeface="Times New Roman"/>
                </a:rPr>
                <a:t>a </a:t>
              </a:r>
              <a:r>
                <a:rPr i="1" lang="en-US" sz="1600">
                  <a:solidFill>
                    <a:srgbClr val="000000"/>
                  </a:solidFill>
                  <a:latin typeface="Times New Roman"/>
                  <a:ea typeface="Times New Roman"/>
                  <a:cs typeface="Times New Roman"/>
                  <a:sym typeface="Times New Roman"/>
                </a:rPr>
                <a:t>sine wave</a:t>
              </a:r>
              <a:r>
                <a:rPr lang="en-US" sz="1600">
                  <a:solidFill>
                    <a:srgbClr val="000000"/>
                  </a:solidFill>
                  <a:latin typeface="Times New Roman"/>
                  <a:ea typeface="Times New Roman"/>
                  <a:cs typeface="Times New Roman"/>
                  <a:sym typeface="Times New Roman"/>
                </a:rPr>
                <a:t>, scaled to oscillate at 523.25 Hz </a:t>
              </a:r>
              <a:r>
                <a:rPr lang="en-US" sz="1200">
                  <a:solidFill>
                    <a:srgbClr val="000000"/>
                  </a:solidFill>
                  <a:latin typeface="Times New Roman"/>
                  <a:ea typeface="Times New Roman"/>
                  <a:cs typeface="Times New Roman"/>
                  <a:sym typeface="Times New Roman"/>
                </a:rPr>
                <a:t>(cycles per second)</a:t>
              </a:r>
              <a:endParaRPr sz="1600">
                <a:solidFill>
                  <a:srgbClr val="000000"/>
                </a:solidFill>
                <a:latin typeface="Times New Roman"/>
                <a:ea typeface="Times New Roman"/>
                <a:cs typeface="Times New Roman"/>
                <a:sym typeface="Times New Roman"/>
              </a:endParaRPr>
            </a:p>
          </p:txBody>
        </p:sp>
        <p:pic>
          <p:nvPicPr>
            <p:cNvPr descr="Picture 17.png" id="521" name="Google Shape;521;p30"/>
            <p:cNvPicPr preferRelativeResize="0"/>
            <p:nvPr/>
          </p:nvPicPr>
          <p:blipFill rotWithShape="1">
            <a:blip r:embed="rId4">
              <a:alphaModFix/>
            </a:blip>
            <a:srcRect b="0" l="0" r="0" t="0"/>
            <a:stretch/>
          </p:blipFill>
          <p:spPr>
            <a:xfrm>
              <a:off x="5506384" y="1208244"/>
              <a:ext cx="2879756" cy="2981960"/>
            </a:xfrm>
            <a:prstGeom prst="rect">
              <a:avLst/>
            </a:prstGeom>
            <a:noFill/>
            <a:ln>
              <a:noFill/>
            </a:ln>
          </p:spPr>
        </p:pic>
        <p:pic>
          <p:nvPicPr>
            <p:cNvPr descr="Picture 17.png" id="522" name="Google Shape;522;p30"/>
            <p:cNvPicPr preferRelativeResize="0"/>
            <p:nvPr/>
          </p:nvPicPr>
          <p:blipFill rotWithShape="1">
            <a:blip r:embed="rId5">
              <a:alphaModFix/>
            </a:blip>
            <a:srcRect b="0" l="0" r="0" t="0"/>
            <a:stretch/>
          </p:blipFill>
          <p:spPr>
            <a:xfrm>
              <a:off x="3175350" y="1208244"/>
              <a:ext cx="2255210" cy="2981960"/>
            </a:xfrm>
            <a:prstGeom prst="rect">
              <a:avLst/>
            </a:prstGeom>
            <a:noFill/>
            <a:ln>
              <a:noFill/>
            </a:ln>
          </p:spPr>
        </p:pic>
        <p:sp>
          <p:nvSpPr>
            <p:cNvPr id="523" name="Google Shape;523;p30"/>
            <p:cNvSpPr txBox="1"/>
            <p:nvPr/>
          </p:nvSpPr>
          <p:spPr>
            <a:xfrm>
              <a:off x="5483235" y="1239864"/>
              <a:ext cx="2110398" cy="293406"/>
            </a:xfrm>
            <a:prstGeom prst="rect">
              <a:avLst/>
            </a:prstGeom>
            <a:solidFill>
              <a:schemeClr val="lt1"/>
            </a:solidFill>
            <a:ln>
              <a:noFill/>
            </a:ln>
          </p:spPr>
          <p:txBody>
            <a:bodyPr anchorCtr="0" anchor="t" bIns="46025" lIns="0" spcFirstLastPara="1" rIns="0" wrap="square" tIns="46025">
              <a:noAutofit/>
            </a:bodyPr>
            <a:lstStyle/>
            <a:p>
              <a:pPr indent="0" lvl="1" marL="114300" marR="0" rtl="0" algn="l">
                <a:lnSpc>
                  <a:spcPct val="100000"/>
                </a:lnSpc>
                <a:spcBef>
                  <a:spcPts val="0"/>
                </a:spcBef>
                <a:spcAft>
                  <a:spcPts val="0"/>
                </a:spcAft>
                <a:buClr>
                  <a:schemeClr val="dk1"/>
                </a:buClr>
                <a:buSzPts val="700"/>
                <a:buFont typeface="Arial"/>
                <a:buNone/>
              </a:pPr>
              <a:r>
                <a:rPr b="0" i="0" lang="en-US" sz="1400" u="none" cap="none" strike="noStrike">
                  <a:solidFill>
                    <a:schemeClr val="dk1"/>
                  </a:solidFill>
                  <a:latin typeface="Times New Roman"/>
                  <a:ea typeface="Times New Roman"/>
                  <a:cs typeface="Times New Roman"/>
                  <a:sym typeface="Times New Roman"/>
                </a:rPr>
                <a:t>(pitch)</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3"/>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pic>
        <p:nvPicPr>
          <p:cNvPr id="87" name="Google Shape;87;p3"/>
          <p:cNvPicPr preferRelativeResize="0"/>
          <p:nvPr/>
        </p:nvPicPr>
        <p:blipFill rotWithShape="1">
          <a:blip r:embed="rId3">
            <a:alphaModFix/>
          </a:blip>
          <a:srcRect b="0" l="0" r="0" t="0"/>
          <a:stretch/>
        </p:blipFill>
        <p:spPr>
          <a:xfrm>
            <a:off x="4772019" y="1538863"/>
            <a:ext cx="3780273" cy="3780273"/>
          </a:xfrm>
          <a:prstGeom prst="rect">
            <a:avLst/>
          </a:prstGeom>
          <a:noFill/>
          <a:ln>
            <a:noFill/>
          </a:ln>
        </p:spPr>
      </p:pic>
      <p:pic>
        <p:nvPicPr>
          <p:cNvPr id="88" name="Google Shape;88;p3"/>
          <p:cNvPicPr preferRelativeResize="0"/>
          <p:nvPr/>
        </p:nvPicPr>
        <p:blipFill rotWithShape="1">
          <a:blip r:embed="rId4">
            <a:alphaModFix/>
          </a:blip>
          <a:srcRect b="0" l="0" r="0" t="0"/>
          <a:stretch/>
        </p:blipFill>
        <p:spPr>
          <a:xfrm>
            <a:off x="414372" y="1676400"/>
            <a:ext cx="3580254" cy="3599118"/>
          </a:xfrm>
          <a:prstGeom prst="rect">
            <a:avLst/>
          </a:prstGeom>
          <a:noFill/>
          <a:ln cap="flat" cmpd="sng" w="9525">
            <a:solidFill>
              <a:schemeClr val="dk1"/>
            </a:solidFill>
            <a:prstDash val="solid"/>
            <a:miter lim="800000"/>
            <a:headEnd len="sm" w="sm" type="none"/>
            <a:tailEnd len="sm" w="sm" type="none"/>
          </a:ln>
          <a:effectLst>
            <a:outerShdw blurRad="50800" rotWithShape="0" algn="tl" dir="2700000" dist="38100">
              <a:srgbClr val="000000">
                <a:alpha val="42745"/>
              </a:srgbClr>
            </a:outerShdw>
          </a:effectLst>
        </p:spPr>
      </p:pic>
      <p:sp>
        <p:nvSpPr>
          <p:cNvPr id="89" name="Google Shape;89;p3"/>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Self-replicating patterns</a:t>
            </a:r>
            <a:r>
              <a:rPr b="0" i="0" lang="en-US" sz="2000" u="sng" cap="none" strike="noStrike">
                <a:solidFill>
                  <a:schemeClr val="dk1"/>
                </a:solidFill>
                <a:latin typeface="Times New Roman"/>
                <a:ea typeface="Times New Roman"/>
                <a:cs typeface="Times New Roman"/>
                <a:sym typeface="Times New Roman"/>
              </a:rPr>
              <a:t> (lecture 7-1):</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31"/>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Digitized sound</a:t>
            </a:r>
            <a:endParaRPr/>
          </a:p>
        </p:txBody>
      </p:sp>
      <p:grpSp>
        <p:nvGrpSpPr>
          <p:cNvPr id="530" name="Google Shape;530;p31"/>
          <p:cNvGrpSpPr/>
          <p:nvPr/>
        </p:nvGrpSpPr>
        <p:grpSpPr>
          <a:xfrm>
            <a:off x="0" y="874610"/>
            <a:ext cx="8995246" cy="3300791"/>
            <a:chOff x="0" y="874610"/>
            <a:chExt cx="8995246" cy="3300791"/>
          </a:xfrm>
        </p:grpSpPr>
        <p:pic>
          <p:nvPicPr>
            <p:cNvPr id="531" name="Google Shape;531;p31"/>
            <p:cNvPicPr preferRelativeResize="0"/>
            <p:nvPr/>
          </p:nvPicPr>
          <p:blipFill rotWithShape="1">
            <a:blip r:embed="rId3">
              <a:alphaModFix/>
            </a:blip>
            <a:srcRect b="0" l="0" r="0" t="0"/>
            <a:stretch/>
          </p:blipFill>
          <p:spPr>
            <a:xfrm>
              <a:off x="0" y="3047991"/>
              <a:ext cx="2795883" cy="1127410"/>
            </a:xfrm>
            <a:prstGeom prst="rect">
              <a:avLst/>
            </a:prstGeom>
            <a:noFill/>
            <a:ln>
              <a:noFill/>
            </a:ln>
          </p:spPr>
        </p:pic>
        <p:sp>
          <p:nvSpPr>
            <p:cNvPr id="532" name="Google Shape;532;p31"/>
            <p:cNvSpPr txBox="1"/>
            <p:nvPr/>
          </p:nvSpPr>
          <p:spPr>
            <a:xfrm>
              <a:off x="583393" y="874610"/>
              <a:ext cx="8411853" cy="791753"/>
            </a:xfrm>
            <a:prstGeom prst="rect">
              <a:avLst/>
            </a:prstGeom>
            <a:noFill/>
            <a:ln>
              <a:noFill/>
            </a:ln>
          </p:spPr>
          <p:txBody>
            <a:bodyPr anchorCtr="0" anchor="t" bIns="46025" lIns="92075" spcFirstLastPara="1" rIns="92075" wrap="square" tIns="46025">
              <a:noAutofit/>
            </a:bodyPr>
            <a:lstStyle/>
            <a:p>
              <a:pPr indent="-285750" lvl="0" marL="285750" marR="0" rtl="0" algn="l">
                <a:lnSpc>
                  <a:spcPct val="100000"/>
                </a:lnSpc>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Using software to render sound by generating a sampled (digitized) sound wave</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32"/>
          <p:cNvPicPr preferRelativeResize="0"/>
          <p:nvPr/>
        </p:nvPicPr>
        <p:blipFill rotWithShape="1">
          <a:blip r:embed="rId3">
            <a:alphaModFix/>
          </a:blip>
          <a:srcRect b="0" l="0" r="0" t="0"/>
          <a:stretch/>
        </p:blipFill>
        <p:spPr>
          <a:xfrm>
            <a:off x="0" y="3047991"/>
            <a:ext cx="2795883" cy="1127410"/>
          </a:xfrm>
          <a:prstGeom prst="rect">
            <a:avLst/>
          </a:prstGeom>
          <a:noFill/>
          <a:ln>
            <a:noFill/>
          </a:ln>
        </p:spPr>
      </p:pic>
      <p:sp>
        <p:nvSpPr>
          <p:cNvPr id="539" name="Google Shape;539;p32"/>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Digitized sound</a:t>
            </a:r>
            <a:endParaRPr/>
          </a:p>
        </p:txBody>
      </p:sp>
      <p:sp>
        <p:nvSpPr>
          <p:cNvPr id="540" name="Google Shape;540;p32"/>
          <p:cNvSpPr txBox="1"/>
          <p:nvPr/>
        </p:nvSpPr>
        <p:spPr>
          <a:xfrm>
            <a:off x="583393" y="874610"/>
            <a:ext cx="8411853" cy="791753"/>
          </a:xfrm>
          <a:prstGeom prst="rect">
            <a:avLst/>
          </a:prstGeom>
          <a:noFill/>
          <a:ln>
            <a:noFill/>
          </a:ln>
        </p:spPr>
        <p:txBody>
          <a:bodyPr anchorCtr="0" anchor="t" bIns="46025" lIns="92075" spcFirstLastPara="1" rIns="92075" wrap="square" tIns="46025">
            <a:noAutofit/>
          </a:bodyPr>
          <a:lstStyle/>
          <a:p>
            <a:pPr indent="-285750" lvl="0" marL="285750" marR="0" rtl="0" algn="l">
              <a:lnSpc>
                <a:spcPct val="100000"/>
              </a:lnSpc>
              <a:spcBef>
                <a:spcPts val="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Using software to render sound by generating a sampled (digitized) sound wave</a:t>
            </a:r>
            <a:endParaRPr/>
          </a:p>
          <a:p>
            <a:pPr indent="-285750" lvl="0" marL="285750" marR="0" rtl="0" algn="l">
              <a:lnSpc>
                <a:spcPct val="100000"/>
              </a:lnSpc>
              <a:spcBef>
                <a:spcPts val="600"/>
              </a:spcBef>
              <a:spcAft>
                <a:spcPts val="0"/>
              </a:spcAft>
              <a:buClr>
                <a:schemeClr val="dk1"/>
              </a:buClr>
              <a:buSzPts val="1600"/>
              <a:buFont typeface="Arial"/>
              <a:buChar char="•"/>
            </a:pPr>
            <a:r>
              <a:rPr lang="en-US" sz="1600">
                <a:solidFill>
                  <a:schemeClr val="dk1"/>
                </a:solidFill>
                <a:latin typeface="Times New Roman"/>
                <a:ea typeface="Times New Roman"/>
                <a:cs typeface="Times New Roman"/>
                <a:sym typeface="Times New Roman"/>
              </a:rPr>
              <a:t>The digitized sample is then played by the computer’s speakers</a:t>
            </a:r>
            <a:endParaRPr/>
          </a:p>
        </p:txBody>
      </p:sp>
      <p:sp>
        <p:nvSpPr>
          <p:cNvPr id="541" name="Google Shape;541;p32"/>
          <p:cNvSpPr/>
          <p:nvPr/>
        </p:nvSpPr>
        <p:spPr>
          <a:xfrm>
            <a:off x="793723" y="2153418"/>
            <a:ext cx="3075279" cy="629027"/>
          </a:xfrm>
          <a:prstGeom prst="wedgeRoundRectCallout">
            <a:avLst>
              <a:gd fmla="val -14479" name="adj1"/>
              <a:gd fmla="val 139780" name="adj2"/>
              <a:gd fmla="val 16667" name="adj3"/>
            </a:avLst>
          </a:prstGeom>
          <a:solidFill>
            <a:schemeClr val="lt1"/>
          </a:solidFill>
          <a:ln cap="flat" cmpd="sng" w="12700">
            <a:solidFill>
              <a:srgbClr val="A5A5A5"/>
            </a:solidFill>
            <a:prstDash val="solid"/>
            <a:round/>
            <a:headEnd len="sm" w="sm" type="none"/>
            <a:tailEnd len="sm" w="sm" type="none"/>
          </a:ln>
        </p:spPr>
        <p:txBody>
          <a:bodyPr anchorCtr="0" anchor="ctr" bIns="45700" lIns="91425" spcFirstLastPara="1" rIns="0" wrap="square" tIns="46800">
            <a:noAutofit/>
          </a:bodyPr>
          <a:lstStyle/>
          <a:p>
            <a:pPr indent="0" lvl="0" marL="0" marR="0" rtl="0" algn="l">
              <a:spcBef>
                <a:spcPts val="0"/>
              </a:spcBef>
              <a:spcAft>
                <a:spcPts val="0"/>
              </a:spcAft>
              <a:buNone/>
            </a:pPr>
            <a:r>
              <a:rPr lang="en-US" sz="1200">
                <a:solidFill>
                  <a:schemeClr val="dk1"/>
                </a:solidFill>
                <a:latin typeface="Consolas"/>
                <a:ea typeface="Consolas"/>
                <a:cs typeface="Consolas"/>
                <a:sym typeface="Consolas"/>
              </a:rPr>
              <a:t>y</a:t>
            </a:r>
            <a:r>
              <a:rPr lang="en-US" sz="1400">
                <a:solidFill>
                  <a:schemeClr val="dk1"/>
                </a:solidFill>
                <a:latin typeface="Times New Roman"/>
                <a:ea typeface="Times New Roman"/>
                <a:cs typeface="Times New Roman"/>
                <a:sym typeface="Times New Roman"/>
              </a:rPr>
              <a:t>:  an array of values that approximates</a:t>
            </a:r>
            <a:br>
              <a:rPr lang="en-US" sz="1400">
                <a:solidFill>
                  <a:schemeClr val="dk1"/>
                </a:solidFill>
                <a:latin typeface="Times New Roman"/>
                <a:ea typeface="Times New Roman"/>
                <a:cs typeface="Times New Roman"/>
                <a:sym typeface="Times New Roman"/>
              </a:rPr>
            </a:br>
            <a:r>
              <a:rPr lang="en-US" sz="1400">
                <a:solidFill>
                  <a:schemeClr val="dk1"/>
                </a:solidFill>
                <a:latin typeface="Times New Roman"/>
                <a:ea typeface="Times New Roman"/>
                <a:cs typeface="Times New Roman"/>
                <a:sym typeface="Times New Roman"/>
              </a:rPr>
              <a:t>     the sound wave function</a:t>
            </a:r>
            <a:endParaRPr/>
          </a:p>
        </p:txBody>
      </p:sp>
      <p:grpSp>
        <p:nvGrpSpPr>
          <p:cNvPr id="542" name="Google Shape;542;p32"/>
          <p:cNvGrpSpPr/>
          <p:nvPr/>
        </p:nvGrpSpPr>
        <p:grpSpPr>
          <a:xfrm>
            <a:off x="317980" y="2759384"/>
            <a:ext cx="3061638" cy="2452753"/>
            <a:chOff x="317980" y="2759384"/>
            <a:chExt cx="3061638" cy="2452753"/>
          </a:xfrm>
        </p:grpSpPr>
        <p:cxnSp>
          <p:nvCxnSpPr>
            <p:cNvPr id="543" name="Google Shape;543;p32"/>
            <p:cNvCxnSpPr/>
            <p:nvPr/>
          </p:nvCxnSpPr>
          <p:spPr>
            <a:xfrm rot="10800000">
              <a:off x="589202" y="2759384"/>
              <a:ext cx="0" cy="1935432"/>
            </a:xfrm>
            <a:prstGeom prst="straightConnector1">
              <a:avLst/>
            </a:prstGeom>
            <a:solidFill>
              <a:schemeClr val="dk2"/>
            </a:solidFill>
            <a:ln cap="flat" cmpd="sng" w="19050">
              <a:solidFill>
                <a:schemeClr val="dk1"/>
              </a:solidFill>
              <a:prstDash val="solid"/>
              <a:round/>
              <a:headEnd len="sm" w="sm" type="none"/>
              <a:tailEnd len="med" w="med" type="triangle"/>
            </a:ln>
          </p:spPr>
        </p:cxnSp>
        <p:cxnSp>
          <p:nvCxnSpPr>
            <p:cNvPr id="544" name="Google Shape;544;p32"/>
            <p:cNvCxnSpPr/>
            <p:nvPr/>
          </p:nvCxnSpPr>
          <p:spPr>
            <a:xfrm>
              <a:off x="317980" y="4541161"/>
              <a:ext cx="2402395" cy="0"/>
            </a:xfrm>
            <a:prstGeom prst="straightConnector1">
              <a:avLst/>
            </a:prstGeom>
            <a:solidFill>
              <a:schemeClr val="dk2"/>
            </a:solidFill>
            <a:ln cap="flat" cmpd="sng" w="19050">
              <a:solidFill>
                <a:schemeClr val="dk1"/>
              </a:solidFill>
              <a:prstDash val="solid"/>
              <a:round/>
              <a:headEnd len="sm" w="sm" type="none"/>
              <a:tailEnd len="med" w="med" type="triangle"/>
            </a:ln>
          </p:spPr>
        </p:cxnSp>
        <p:cxnSp>
          <p:nvCxnSpPr>
            <p:cNvPr id="545" name="Google Shape;545;p32"/>
            <p:cNvCxnSpPr/>
            <p:nvPr/>
          </p:nvCxnSpPr>
          <p:spPr>
            <a:xfrm rot="10800000">
              <a:off x="934483" y="4439561"/>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46" name="Google Shape;546;p32"/>
            <p:cNvCxnSpPr/>
            <p:nvPr/>
          </p:nvCxnSpPr>
          <p:spPr>
            <a:xfrm rot="10800000">
              <a:off x="1279922" y="4439561"/>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47" name="Google Shape;547;p32"/>
            <p:cNvCxnSpPr/>
            <p:nvPr/>
          </p:nvCxnSpPr>
          <p:spPr>
            <a:xfrm rot="10800000">
              <a:off x="1625360" y="4440947"/>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48" name="Google Shape;548;p32"/>
            <p:cNvCxnSpPr/>
            <p:nvPr/>
          </p:nvCxnSpPr>
          <p:spPr>
            <a:xfrm rot="10800000">
              <a:off x="1970799" y="4440947"/>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49" name="Google Shape;549;p32"/>
            <p:cNvCxnSpPr/>
            <p:nvPr/>
          </p:nvCxnSpPr>
          <p:spPr>
            <a:xfrm rot="10800000">
              <a:off x="2316238" y="4440947"/>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sp>
          <p:nvSpPr>
            <p:cNvPr id="550" name="Google Shape;550;p32"/>
            <p:cNvSpPr/>
            <p:nvPr/>
          </p:nvSpPr>
          <p:spPr>
            <a:xfrm>
              <a:off x="1201209" y="3295246"/>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551" name="Google Shape;551;p32"/>
            <p:cNvSpPr/>
            <p:nvPr/>
          </p:nvSpPr>
          <p:spPr>
            <a:xfrm>
              <a:off x="1557946" y="3786264"/>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552" name="Google Shape;552;p32"/>
            <p:cNvSpPr/>
            <p:nvPr/>
          </p:nvSpPr>
          <p:spPr>
            <a:xfrm>
              <a:off x="1903965" y="3892889"/>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553" name="Google Shape;553;p32"/>
            <p:cNvSpPr/>
            <p:nvPr/>
          </p:nvSpPr>
          <p:spPr>
            <a:xfrm>
              <a:off x="2246000" y="3598847"/>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554" name="Google Shape;554;p32"/>
            <p:cNvSpPr txBox="1"/>
            <p:nvPr/>
          </p:nvSpPr>
          <p:spPr>
            <a:xfrm>
              <a:off x="1731439" y="3364080"/>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62500"/>
                </a:lnSpc>
                <a:spcBef>
                  <a:spcPts val="0"/>
                </a:spcBef>
                <a:spcAft>
                  <a:spcPts val="0"/>
                </a:spcAft>
                <a:buNone/>
              </a:pPr>
              <a:r>
                <a:rPr lang="en-US" sz="1600">
                  <a:solidFill>
                    <a:schemeClr val="dk1"/>
                  </a:solidFill>
                  <a:latin typeface="Consolas"/>
                  <a:ea typeface="Consolas"/>
                  <a:cs typeface="Consolas"/>
                  <a:sym typeface="Consolas"/>
                </a:rPr>
                <a:t>y</a:t>
              </a:r>
              <a:endParaRPr/>
            </a:p>
          </p:txBody>
        </p:sp>
        <p:sp>
          <p:nvSpPr>
            <p:cNvPr id="555" name="Google Shape;555;p32"/>
            <p:cNvSpPr txBox="1"/>
            <p:nvPr/>
          </p:nvSpPr>
          <p:spPr>
            <a:xfrm>
              <a:off x="1372282" y="4742604"/>
              <a:ext cx="200733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62500"/>
                </a:lnSpc>
                <a:spcBef>
                  <a:spcPts val="0"/>
                </a:spcBef>
                <a:spcAft>
                  <a:spcPts val="0"/>
                </a:spcAft>
                <a:buNone/>
              </a:pPr>
              <a:r>
                <a:rPr lang="en-US" sz="1600">
                  <a:solidFill>
                    <a:schemeClr val="dk1"/>
                  </a:solidFill>
                  <a:latin typeface="Consolas"/>
                  <a:ea typeface="Consolas"/>
                  <a:cs typeface="Consolas"/>
                  <a:sym typeface="Consolas"/>
                </a:rPr>
                <a:t>X (</a:t>
              </a:r>
              <a:r>
                <a:rPr lang="en-US" sz="1600">
                  <a:solidFill>
                    <a:schemeClr val="dk1"/>
                  </a:solidFill>
                  <a:latin typeface="Times New Roman"/>
                  <a:ea typeface="Times New Roman"/>
                  <a:cs typeface="Times New Roman"/>
                  <a:sym typeface="Times New Roman"/>
                </a:rPr>
                <a:t>time</a:t>
              </a:r>
              <a:r>
                <a:rPr lang="en-US" sz="1600">
                  <a:solidFill>
                    <a:schemeClr val="dk1"/>
                  </a:solidFill>
                  <a:latin typeface="Consolas"/>
                  <a:ea typeface="Consolas"/>
                  <a:cs typeface="Consolas"/>
                  <a:sym typeface="Consolas"/>
                </a:rPr>
                <a:t>)</a:t>
              </a:r>
              <a:endParaRPr/>
            </a:p>
          </p:txBody>
        </p:sp>
        <p:sp>
          <p:nvSpPr>
            <p:cNvPr id="556" name="Google Shape;556;p32"/>
            <p:cNvSpPr/>
            <p:nvPr/>
          </p:nvSpPr>
          <p:spPr>
            <a:xfrm>
              <a:off x="823557" y="3038883"/>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557" name="Google Shape;557;p32"/>
            <p:cNvSpPr/>
            <p:nvPr/>
          </p:nvSpPr>
          <p:spPr>
            <a:xfrm>
              <a:off x="513155" y="3274509"/>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pSp>
      <p:grpSp>
        <p:nvGrpSpPr>
          <p:cNvPr id="558" name="Google Shape;558;p32"/>
          <p:cNvGrpSpPr/>
          <p:nvPr/>
        </p:nvGrpSpPr>
        <p:grpSpPr>
          <a:xfrm>
            <a:off x="3029114" y="2577492"/>
            <a:ext cx="6114886" cy="3425276"/>
            <a:chOff x="3029114" y="2577492"/>
            <a:chExt cx="6114886" cy="3425276"/>
          </a:xfrm>
        </p:grpSpPr>
        <p:sp>
          <p:nvSpPr>
            <p:cNvPr id="559" name="Google Shape;559;p32"/>
            <p:cNvSpPr/>
            <p:nvPr/>
          </p:nvSpPr>
          <p:spPr>
            <a:xfrm>
              <a:off x="3407889" y="3411966"/>
              <a:ext cx="2007336" cy="609595"/>
            </a:xfrm>
            <a:prstGeom prst="homePlate">
              <a:avLst>
                <a:gd fmla="val 50000" name="adj"/>
              </a:avLst>
            </a:prstGeom>
            <a:solidFill>
              <a:srgbClr val="D8D8D8"/>
            </a:solidFill>
            <a:ln cap="flat" cmpd="sng" w="9525">
              <a:solidFill>
                <a:schemeClr val="lt1"/>
              </a:solidFill>
              <a:prstDash val="solid"/>
              <a:round/>
              <a:headEnd len="sm" w="sm" type="none"/>
              <a:tailEnd len="sm" w="sm" type="none"/>
            </a:ln>
          </p:spPr>
          <p:txBody>
            <a:bodyPr anchorCtr="0" anchor="ctr" bIns="45700" lIns="0" spcFirstLastPara="1" rIns="0" wrap="square" tIns="45700">
              <a:noAutofit/>
            </a:bodyPr>
            <a:lstStyle/>
            <a:p>
              <a:pPr indent="0" lvl="0" marL="0" marR="0" rtl="0" algn="ctr">
                <a:lnSpc>
                  <a:spcPct val="100000"/>
                </a:lnSpc>
                <a:spcBef>
                  <a:spcPts val="0"/>
                </a:spcBef>
                <a:spcAft>
                  <a:spcPts val="0"/>
                </a:spcAft>
                <a:buClr>
                  <a:schemeClr val="dk1"/>
                </a:buClr>
                <a:buSzPts val="1200"/>
                <a:buFont typeface="Consolas"/>
                <a:buNone/>
              </a:pPr>
              <a:r>
                <a:rPr lang="en-US" sz="1200">
                  <a:solidFill>
                    <a:schemeClr val="dk1"/>
                  </a:solidFill>
                  <a:latin typeface="Consolas"/>
                  <a:ea typeface="Consolas"/>
                  <a:cs typeface="Consolas"/>
                  <a:sym typeface="Consolas"/>
                </a:rPr>
                <a:t>StdAudio.play(arr)</a:t>
              </a:r>
              <a:endParaRPr b="0" i="0" sz="1200" u="none" cap="none" strike="noStrike">
                <a:solidFill>
                  <a:schemeClr val="dk1"/>
                </a:solidFill>
                <a:latin typeface="Consolas"/>
                <a:ea typeface="Consolas"/>
                <a:cs typeface="Consolas"/>
                <a:sym typeface="Consolas"/>
              </a:endParaRPr>
            </a:p>
          </p:txBody>
        </p:sp>
        <p:grpSp>
          <p:nvGrpSpPr>
            <p:cNvPr id="560" name="Google Shape;560;p32"/>
            <p:cNvGrpSpPr/>
            <p:nvPr/>
          </p:nvGrpSpPr>
          <p:grpSpPr>
            <a:xfrm>
              <a:off x="5615419" y="2577492"/>
              <a:ext cx="2133995" cy="2399879"/>
              <a:chOff x="5615419" y="2577492"/>
              <a:chExt cx="2133995" cy="2399879"/>
            </a:xfrm>
          </p:grpSpPr>
          <p:pic>
            <p:nvPicPr>
              <p:cNvPr descr="Logitech R-10 Powered Computer Speaker Pair" id="561" name="Google Shape;561;p32"/>
              <p:cNvPicPr preferRelativeResize="0"/>
              <p:nvPr/>
            </p:nvPicPr>
            <p:blipFill rotWithShape="1">
              <a:blip r:embed="rId4">
                <a:alphaModFix/>
              </a:blip>
              <a:srcRect b="0" l="0" r="0" t="0"/>
              <a:stretch/>
            </p:blipFill>
            <p:spPr>
              <a:xfrm flipH="1">
                <a:off x="5615419" y="2777188"/>
                <a:ext cx="1007359" cy="2200183"/>
              </a:xfrm>
              <a:prstGeom prst="rect">
                <a:avLst/>
              </a:prstGeom>
              <a:noFill/>
              <a:ln>
                <a:noFill/>
              </a:ln>
            </p:spPr>
          </p:pic>
          <p:sp>
            <p:nvSpPr>
              <p:cNvPr id="562" name="Google Shape;562;p32"/>
              <p:cNvSpPr/>
              <p:nvPr/>
            </p:nvSpPr>
            <p:spPr>
              <a:xfrm>
                <a:off x="6646448" y="2577492"/>
                <a:ext cx="1102966" cy="1362236"/>
              </a:xfrm>
              <a:prstGeom prst="wedgeRoundRectCallout">
                <a:avLst>
                  <a:gd fmla="val -80481" name="adj1"/>
                  <a:gd fmla="val 42933" name="adj2"/>
                  <a:gd fmla="val 16667" name="adj3"/>
                </a:avLst>
              </a:prstGeom>
              <a:solidFill>
                <a:schemeClr val="dk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pic>
            <p:nvPicPr>
              <p:cNvPr descr="Do re mi musical gamma notes Royalty Free Vector Image" id="563" name="Google Shape;563;p32"/>
              <p:cNvPicPr preferRelativeResize="0"/>
              <p:nvPr/>
            </p:nvPicPr>
            <p:blipFill rotWithShape="1">
              <a:blip r:embed="rId5">
                <a:alphaModFix/>
              </a:blip>
              <a:srcRect b="0" l="0" r="0" t="0"/>
              <a:stretch/>
            </p:blipFill>
            <p:spPr>
              <a:xfrm>
                <a:off x="6854500" y="2709985"/>
                <a:ext cx="712366" cy="1097250"/>
              </a:xfrm>
              <a:prstGeom prst="rect">
                <a:avLst/>
              </a:prstGeom>
              <a:noFill/>
              <a:ln>
                <a:noFill/>
              </a:ln>
            </p:spPr>
          </p:pic>
        </p:grpSp>
        <p:sp>
          <p:nvSpPr>
            <p:cNvPr id="564" name="Google Shape;564;p32"/>
            <p:cNvSpPr txBox="1"/>
            <p:nvPr/>
          </p:nvSpPr>
          <p:spPr>
            <a:xfrm>
              <a:off x="3029114" y="5211015"/>
              <a:ext cx="6114886" cy="791753"/>
            </a:xfrm>
            <a:prstGeom prst="rect">
              <a:avLst/>
            </a:prstGeom>
            <a:noFill/>
            <a:ln>
              <a:noFill/>
            </a:ln>
          </p:spPr>
          <p:txBody>
            <a:bodyPr anchorCtr="0" anchor="t" bIns="46025" lIns="92075" spcFirstLastPara="1" rIns="92075" wrap="square" tIns="46025">
              <a:noAutofit/>
            </a:bodyPr>
            <a:lstStyle/>
            <a:p>
              <a:pPr indent="-285750" lvl="0" marL="285750" marR="0" rtl="0" algn="l">
                <a:lnSpc>
                  <a:spcPct val="100000"/>
                </a:lnSpc>
                <a:spcBef>
                  <a:spcPts val="0"/>
                </a:spcBef>
                <a:spcAft>
                  <a:spcPts val="0"/>
                </a:spcAft>
                <a:buClr>
                  <a:schemeClr val="dk1"/>
                </a:buClr>
                <a:buSzPts val="1400"/>
                <a:buFont typeface="Arial"/>
                <a:buChar char="•"/>
              </a:pPr>
              <a:r>
                <a:rPr lang="en-US" sz="1400">
                  <a:solidFill>
                    <a:schemeClr val="dk1"/>
                  </a:solidFill>
                  <a:latin typeface="Consolas"/>
                  <a:ea typeface="Consolas"/>
                  <a:cs typeface="Consolas"/>
                  <a:sym typeface="Consolas"/>
                </a:rPr>
                <a:t>StdAudio.play(arr)</a:t>
              </a:r>
              <a:r>
                <a:rPr lang="en-US" sz="1400">
                  <a:solidFill>
                    <a:schemeClr val="dk1"/>
                  </a:solidFill>
                  <a:latin typeface="Times New Roman"/>
                  <a:ea typeface="Times New Roman"/>
                  <a:cs typeface="Times New Roman"/>
                  <a:sym typeface="Times New Roman"/>
                </a:rPr>
                <a:t> sends the sequence of the array values to the audio driver, which controls the sound card (hardware), that controls the speakers</a:t>
              </a:r>
              <a:endParaRPr/>
            </a:p>
            <a:p>
              <a:pPr indent="-285750" lvl="0" marL="285750" marR="0" rtl="0" algn="l">
                <a:lnSpc>
                  <a:spcPct val="100000"/>
                </a:lnSpc>
                <a:spcBef>
                  <a:spcPts val="1200"/>
                </a:spcBef>
                <a:spcAft>
                  <a:spcPts val="0"/>
                </a:spcAft>
                <a:buClr>
                  <a:schemeClr val="dk1"/>
                </a:buClr>
                <a:buSzPts val="1400"/>
                <a:buFont typeface="Arial"/>
                <a:buChar char="•"/>
              </a:pPr>
              <a:r>
                <a:rPr lang="en-US" sz="1400">
                  <a:solidFill>
                    <a:schemeClr val="dk1"/>
                  </a:solidFill>
                  <a:latin typeface="Consolas"/>
                  <a:ea typeface="Consolas"/>
                  <a:cs typeface="Consolas"/>
                  <a:sym typeface="Consolas"/>
                </a:rPr>
                <a:t>StdAudio</a:t>
              </a:r>
              <a:r>
                <a:rPr lang="en-US" sz="1400">
                  <a:solidFill>
                    <a:schemeClr val="dk1"/>
                  </a:solidFill>
                  <a:latin typeface="Times New Roman"/>
                  <a:ea typeface="Times New Roman"/>
                  <a:cs typeface="Times New Roman"/>
                  <a:sym typeface="Times New Roman"/>
                </a:rPr>
                <a:t> = Sound library (Java)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33"/>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Sampling</a:t>
            </a:r>
            <a:endParaRPr/>
          </a:p>
        </p:txBody>
      </p:sp>
      <p:sp>
        <p:nvSpPr>
          <p:cNvPr id="571" name="Google Shape;571;p33"/>
          <p:cNvSpPr txBox="1"/>
          <p:nvPr>
            <p:ph idx="1" type="body"/>
          </p:nvPr>
        </p:nvSpPr>
        <p:spPr>
          <a:xfrm>
            <a:off x="4847915" y="2955127"/>
            <a:ext cx="3973978" cy="1740679"/>
          </a:xfrm>
          <a:prstGeom prst="rect">
            <a:avLst/>
          </a:prstGeom>
          <a:noFill/>
          <a:ln>
            <a:noFill/>
          </a:ln>
        </p:spPr>
        <p:txBody>
          <a:bodyPr anchorCtr="0" anchor="t" bIns="46025" lIns="92075" spcFirstLastPara="1" rIns="92075" wrap="square" tIns="46025">
            <a:noAutofit/>
          </a:bodyPr>
          <a:lstStyle/>
          <a:p>
            <a:pPr indent="-9525" lvl="0" marL="9525" rtl="0" algn="l">
              <a:lnSpc>
                <a:spcPct val="100000"/>
              </a:lnSpc>
              <a:spcBef>
                <a:spcPts val="0"/>
              </a:spcBef>
              <a:spcAft>
                <a:spcPts val="0"/>
              </a:spcAft>
              <a:buNone/>
            </a:pPr>
            <a:r>
              <a:rPr lang="en-US" sz="2000" u="sng">
                <a:solidFill>
                  <a:srgbClr val="000000"/>
                </a:solidFill>
                <a:latin typeface="Times New Roman"/>
                <a:ea typeface="Times New Roman"/>
                <a:cs typeface="Times New Roman"/>
                <a:sym typeface="Times New Roman"/>
              </a:rPr>
              <a:t>Sampling rate</a:t>
            </a:r>
            <a:r>
              <a:rPr lang="en-US" sz="2000">
                <a:solidFill>
                  <a:srgbClr val="000000"/>
                </a:solidFill>
                <a:latin typeface="Times New Roman"/>
                <a:ea typeface="Times New Roman"/>
                <a:cs typeface="Times New Roman"/>
                <a:sym typeface="Times New Roman"/>
              </a:rPr>
              <a:t> (= “resolution”)</a:t>
            </a:r>
            <a:endParaRPr>
              <a:solidFill>
                <a:srgbClr val="000000"/>
              </a:solidFill>
              <a:latin typeface="Times New Roman"/>
              <a:ea typeface="Times New Roman"/>
              <a:cs typeface="Times New Roman"/>
              <a:sym typeface="Times New Roman"/>
            </a:endParaRPr>
          </a:p>
          <a:p>
            <a:pPr indent="-285750" lvl="0" marL="285750" rtl="0" algn="l">
              <a:lnSpc>
                <a:spcPct val="100000"/>
              </a:lnSpc>
              <a:spcBef>
                <a:spcPts val="600"/>
              </a:spcBef>
              <a:spcAft>
                <a:spcPts val="0"/>
              </a:spcAft>
              <a:buClr>
                <a:schemeClr val="dk1"/>
              </a:buClr>
              <a:buSzPts val="1800"/>
              <a:buFont typeface="Arial"/>
              <a:buChar char="•"/>
            </a:pPr>
            <a:r>
              <a:rPr lang="en-US">
                <a:solidFill>
                  <a:srgbClr val="000000"/>
                </a:solidFill>
                <a:latin typeface="Times New Roman"/>
                <a:ea typeface="Times New Roman"/>
                <a:cs typeface="Times New Roman"/>
                <a:sym typeface="Times New Roman"/>
              </a:rPr>
              <a:t>Number of samples per second (sps)</a:t>
            </a:r>
            <a:endParaRPr/>
          </a:p>
          <a:p>
            <a:pPr indent="-285750" lvl="0" marL="285750" rtl="0" algn="l">
              <a:lnSpc>
                <a:spcPct val="100000"/>
              </a:lnSpc>
              <a:spcBef>
                <a:spcPts val="600"/>
              </a:spcBef>
              <a:spcAft>
                <a:spcPts val="0"/>
              </a:spcAft>
              <a:buClr>
                <a:schemeClr val="dk1"/>
              </a:buClr>
              <a:buSzPts val="1800"/>
              <a:buFont typeface="Arial"/>
              <a:buChar char="•"/>
            </a:pPr>
            <a:r>
              <a:rPr lang="en-US">
                <a:solidFill>
                  <a:srgbClr val="000000"/>
                </a:solidFill>
                <a:latin typeface="Times New Roman"/>
                <a:ea typeface="Times New Roman"/>
                <a:cs typeface="Times New Roman"/>
                <a:sym typeface="Times New Roman"/>
              </a:rPr>
              <a:t>CD quality: Commonly used</a:t>
            </a:r>
            <a:br>
              <a:rPr lang="en-US">
                <a:solidFill>
                  <a:srgbClr val="000000"/>
                </a:solidFill>
                <a:latin typeface="Times New Roman"/>
                <a:ea typeface="Times New Roman"/>
                <a:cs typeface="Times New Roman"/>
                <a:sym typeface="Times New Roman"/>
              </a:rPr>
            </a:br>
            <a:r>
              <a:rPr lang="en-US">
                <a:solidFill>
                  <a:srgbClr val="000000"/>
                </a:solidFill>
                <a:latin typeface="Times New Roman"/>
                <a:ea typeface="Times New Roman"/>
                <a:cs typeface="Times New Roman"/>
                <a:sym typeface="Times New Roman"/>
              </a:rPr>
              <a:t>       sampling rate, sps = 44100</a:t>
            </a:r>
            <a:endParaRPr/>
          </a:p>
          <a:p>
            <a:pPr indent="-9525" lvl="0" marL="9525" rtl="0" algn="l">
              <a:lnSpc>
                <a:spcPct val="100000"/>
              </a:lnSpc>
              <a:spcBef>
                <a:spcPts val="1200"/>
              </a:spcBef>
              <a:spcAft>
                <a:spcPts val="0"/>
              </a:spcAft>
              <a:buNone/>
            </a:pPr>
            <a:r>
              <a:t/>
            </a:r>
            <a:endParaRPr>
              <a:solidFill>
                <a:srgbClr val="000000"/>
              </a:solidFill>
              <a:latin typeface="Times New Roman"/>
              <a:ea typeface="Times New Roman"/>
              <a:cs typeface="Times New Roman"/>
              <a:sym typeface="Times New Roman"/>
            </a:endParaRPr>
          </a:p>
          <a:p>
            <a:pPr indent="-342900" lvl="0" marL="342900" rtl="0" algn="l">
              <a:lnSpc>
                <a:spcPct val="100000"/>
              </a:lnSpc>
              <a:spcBef>
                <a:spcPts val="1200"/>
              </a:spcBef>
              <a:spcAft>
                <a:spcPts val="0"/>
              </a:spcAft>
              <a:buNone/>
            </a:pPr>
            <a:r>
              <a:t/>
            </a:r>
            <a:endParaRPr>
              <a:solidFill>
                <a:srgbClr val="000000"/>
              </a:solidFill>
              <a:latin typeface="Times New Roman"/>
              <a:ea typeface="Times New Roman"/>
              <a:cs typeface="Times New Roman"/>
              <a:sym typeface="Times New Roman"/>
            </a:endParaRPr>
          </a:p>
        </p:txBody>
      </p:sp>
      <p:grpSp>
        <p:nvGrpSpPr>
          <p:cNvPr id="572" name="Google Shape;572;p33"/>
          <p:cNvGrpSpPr/>
          <p:nvPr/>
        </p:nvGrpSpPr>
        <p:grpSpPr>
          <a:xfrm>
            <a:off x="368536" y="1016227"/>
            <a:ext cx="4244104" cy="5318760"/>
            <a:chOff x="368536" y="1229360"/>
            <a:chExt cx="4244104" cy="5318760"/>
          </a:xfrm>
        </p:grpSpPr>
        <p:pic>
          <p:nvPicPr>
            <p:cNvPr descr="Picture 18.png" id="573" name="Google Shape;573;p33"/>
            <p:cNvPicPr preferRelativeResize="0"/>
            <p:nvPr/>
          </p:nvPicPr>
          <p:blipFill rotWithShape="1">
            <a:blip r:embed="rId3">
              <a:alphaModFix/>
            </a:blip>
            <a:srcRect b="0" l="0" r="0" t="0"/>
            <a:stretch/>
          </p:blipFill>
          <p:spPr>
            <a:xfrm>
              <a:off x="368536" y="1239520"/>
              <a:ext cx="4244104" cy="5308600"/>
            </a:xfrm>
            <a:prstGeom prst="rect">
              <a:avLst/>
            </a:prstGeom>
            <a:noFill/>
            <a:ln>
              <a:noFill/>
            </a:ln>
          </p:spPr>
        </p:pic>
        <p:sp>
          <p:nvSpPr>
            <p:cNvPr id="574" name="Google Shape;574;p33"/>
            <p:cNvSpPr txBox="1"/>
            <p:nvPr/>
          </p:nvSpPr>
          <p:spPr>
            <a:xfrm>
              <a:off x="2875280" y="1229360"/>
              <a:ext cx="1351280" cy="314960"/>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600" u="sng">
                  <a:solidFill>
                    <a:schemeClr val="lt1"/>
                  </a:solidFill>
                  <a:latin typeface="Comic Sans MS"/>
                  <a:ea typeface="Comic Sans MS"/>
                  <a:cs typeface="Comic Sans MS"/>
                  <a:sym typeface="Comic Sans MS"/>
                </a:rPr>
                <a:t>1/40 second:</a:t>
              </a:r>
              <a:endParaRPr/>
            </a:p>
          </p:txBody>
        </p:sp>
        <p:sp>
          <p:nvSpPr>
            <p:cNvPr id="575" name="Google Shape;575;p33"/>
            <p:cNvSpPr txBox="1"/>
            <p:nvPr/>
          </p:nvSpPr>
          <p:spPr>
            <a:xfrm>
              <a:off x="2926080" y="2631440"/>
              <a:ext cx="1351280" cy="314960"/>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600" u="sng">
                  <a:solidFill>
                    <a:schemeClr val="lt1"/>
                  </a:solidFill>
                  <a:latin typeface="Comic Sans MS"/>
                  <a:ea typeface="Comic Sans MS"/>
                  <a:cs typeface="Comic Sans MS"/>
                  <a:sym typeface="Comic Sans MS"/>
                </a:rPr>
                <a:t>1/40 second:</a:t>
              </a:r>
              <a:endParaRPr/>
            </a:p>
          </p:txBody>
        </p:sp>
        <p:sp>
          <p:nvSpPr>
            <p:cNvPr id="576" name="Google Shape;576;p33"/>
            <p:cNvSpPr txBox="1"/>
            <p:nvPr/>
          </p:nvSpPr>
          <p:spPr>
            <a:xfrm>
              <a:off x="2926080" y="3881120"/>
              <a:ext cx="1351280" cy="314960"/>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600" u="sng">
                  <a:solidFill>
                    <a:schemeClr val="lt1"/>
                  </a:solidFill>
                  <a:latin typeface="Comic Sans MS"/>
                  <a:ea typeface="Comic Sans MS"/>
                  <a:cs typeface="Comic Sans MS"/>
                  <a:sym typeface="Comic Sans MS"/>
                </a:rPr>
                <a:t>1/40 second:</a:t>
              </a:r>
              <a:endParaRPr/>
            </a:p>
          </p:txBody>
        </p:sp>
        <p:sp>
          <p:nvSpPr>
            <p:cNvPr id="577" name="Google Shape;577;p33"/>
            <p:cNvSpPr txBox="1"/>
            <p:nvPr/>
          </p:nvSpPr>
          <p:spPr>
            <a:xfrm>
              <a:off x="2877000" y="5208209"/>
              <a:ext cx="1351280" cy="314960"/>
            </a:xfrm>
            <a:prstGeom prst="rect">
              <a:avLst/>
            </a:prstGeom>
            <a:solidFill>
              <a:schemeClr val="lt1"/>
            </a:solid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600" u="sng">
                  <a:solidFill>
                    <a:schemeClr val="lt1"/>
                  </a:solidFill>
                  <a:latin typeface="Comic Sans MS"/>
                  <a:ea typeface="Comic Sans MS"/>
                  <a:cs typeface="Comic Sans MS"/>
                  <a:sym typeface="Comic Sans MS"/>
                </a:rPr>
                <a:t>1/40 second:</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34"/>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tones (תדרים)</a:t>
            </a:r>
            <a:endParaRPr sz="1800"/>
          </a:p>
        </p:txBody>
      </p:sp>
      <p:sp>
        <p:nvSpPr>
          <p:cNvPr id="584" name="Google Shape;584;p34"/>
          <p:cNvSpPr txBox="1"/>
          <p:nvPr/>
        </p:nvSpPr>
        <p:spPr>
          <a:xfrm>
            <a:off x="565195" y="729217"/>
            <a:ext cx="8411853" cy="405495"/>
          </a:xfrm>
          <a:prstGeom prst="rect">
            <a:avLst/>
          </a:prstGeom>
          <a:noFill/>
          <a:ln>
            <a:noFill/>
          </a:ln>
        </p:spPr>
        <p:txBody>
          <a:bodyPr anchorCtr="0" anchor="t" bIns="46025" lIns="92075" spcFirstLastPara="1" rIns="92075" wrap="square" tIns="46025">
            <a:noAutofit/>
          </a:bodyPr>
          <a:lstStyle/>
          <a:p>
            <a:pPr indent="-720725" lvl="0" marL="720725" marR="0" rtl="0" algn="l">
              <a:lnSpc>
                <a:spcPct val="133333"/>
              </a:lnSpc>
              <a:spcBef>
                <a:spcPts val="0"/>
              </a:spcBef>
              <a:spcAft>
                <a:spcPts val="0"/>
              </a:spcAft>
              <a:buNone/>
            </a:pPr>
            <a:r>
              <a:rPr lang="en-US" sz="1800" u="sng">
                <a:solidFill>
                  <a:schemeClr val="dk1"/>
                </a:solidFill>
                <a:latin typeface="Times New Roman"/>
                <a:ea typeface="Times New Roman"/>
                <a:cs typeface="Times New Roman"/>
                <a:sym typeface="Times New Roman"/>
              </a:rPr>
              <a:t>Example:</a:t>
            </a:r>
            <a:r>
              <a:rPr lang="en-US" sz="18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Play a C note </a:t>
            </a:r>
            <a:r>
              <a:rPr lang="en-US" sz="1200">
                <a:solidFill>
                  <a:schemeClr val="dk1"/>
                </a:solidFill>
                <a:latin typeface="Times New Roman"/>
                <a:ea typeface="Times New Roman"/>
                <a:cs typeface="Times New Roman"/>
                <a:sym typeface="Times New Roman"/>
              </a:rPr>
              <a:t>(</a:t>
            </a:r>
            <a:r>
              <a:rPr i="1" lang="en-US" sz="1600">
                <a:solidFill>
                  <a:schemeClr val="dk1"/>
                </a:solidFill>
                <a:latin typeface="Times New Roman"/>
                <a:ea typeface="Times New Roman"/>
                <a:cs typeface="Times New Roman"/>
                <a:sym typeface="Times New Roman"/>
              </a:rPr>
              <a:t>hz</a:t>
            </a:r>
            <a:r>
              <a:rPr lang="en-US" sz="1600">
                <a:solidFill>
                  <a:schemeClr val="dk1"/>
                </a:solidFill>
                <a:latin typeface="Times New Roman"/>
                <a:ea typeface="Times New Roman"/>
                <a:cs typeface="Times New Roman"/>
                <a:sym typeface="Times New Roman"/>
              </a:rPr>
              <a:t> = 523.25</a:t>
            </a:r>
            <a:r>
              <a:rPr lang="en-US" sz="12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 for 2 seconds, sps </a:t>
            </a:r>
            <a:r>
              <a:rPr lang="en-US" sz="1200">
                <a:solidFill>
                  <a:schemeClr val="dk1"/>
                </a:solidFill>
                <a:latin typeface="Times New Roman"/>
                <a:ea typeface="Times New Roman"/>
                <a:cs typeface="Times New Roman"/>
                <a:sym typeface="Times New Roman"/>
              </a:rPr>
              <a:t>(samples per second)</a:t>
            </a:r>
            <a:r>
              <a:rPr lang="en-US" sz="1600">
                <a:solidFill>
                  <a:schemeClr val="dk1"/>
                </a:solidFill>
                <a:latin typeface="Times New Roman"/>
                <a:ea typeface="Times New Roman"/>
                <a:cs typeface="Times New Roman"/>
                <a:sym typeface="Times New Roman"/>
              </a:rPr>
              <a:t> = 44100</a:t>
            </a:r>
            <a:endParaRPr sz="1800">
              <a:solidFill>
                <a:schemeClr val="dk1"/>
              </a:solidFill>
              <a:latin typeface="Times New Roman"/>
              <a:ea typeface="Times New Roman"/>
              <a:cs typeface="Times New Roman"/>
              <a:sym typeface="Times New Roman"/>
            </a:endParaRPr>
          </a:p>
        </p:txBody>
      </p:sp>
      <p:grpSp>
        <p:nvGrpSpPr>
          <p:cNvPr id="585" name="Google Shape;585;p34"/>
          <p:cNvGrpSpPr/>
          <p:nvPr/>
        </p:nvGrpSpPr>
        <p:grpSpPr>
          <a:xfrm>
            <a:off x="155058" y="1296739"/>
            <a:ext cx="10355766" cy="3800331"/>
            <a:chOff x="155058" y="1296739"/>
            <a:chExt cx="10355766" cy="3800331"/>
          </a:xfrm>
        </p:grpSpPr>
        <p:grpSp>
          <p:nvGrpSpPr>
            <p:cNvPr id="586" name="Google Shape;586;p34"/>
            <p:cNvGrpSpPr/>
            <p:nvPr/>
          </p:nvGrpSpPr>
          <p:grpSpPr>
            <a:xfrm>
              <a:off x="155058" y="2494764"/>
              <a:ext cx="10355766" cy="2602306"/>
              <a:chOff x="62461" y="3050349"/>
              <a:chExt cx="10355766" cy="2602306"/>
            </a:xfrm>
          </p:grpSpPr>
          <p:sp>
            <p:nvSpPr>
              <p:cNvPr id="587" name="Google Shape;587;p34"/>
              <p:cNvSpPr/>
              <p:nvPr/>
            </p:nvSpPr>
            <p:spPr>
              <a:xfrm rot="850674">
                <a:off x="6474957" y="3118018"/>
                <a:ext cx="598559"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i="1" lang="en-US" sz="1800">
                    <a:solidFill>
                      <a:schemeClr val="lt1"/>
                    </a:solidFill>
                    <a:latin typeface="Consolas"/>
                    <a:ea typeface="Consolas"/>
                    <a:cs typeface="Consolas"/>
                    <a:sym typeface="Consolas"/>
                  </a:rPr>
                  <a:t>abs</a:t>
                </a:r>
                <a:endParaRPr/>
              </a:p>
            </p:txBody>
          </p:sp>
          <p:sp>
            <p:nvSpPr>
              <p:cNvPr id="588" name="Google Shape;588;p34"/>
              <p:cNvSpPr txBox="1"/>
              <p:nvPr/>
            </p:nvSpPr>
            <p:spPr>
              <a:xfrm>
                <a:off x="10233561" y="4688576"/>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589" name="Google Shape;589;p34"/>
              <p:cNvPicPr preferRelativeResize="0"/>
              <p:nvPr/>
            </p:nvPicPr>
            <p:blipFill rotWithShape="1">
              <a:blip r:embed="rId3">
                <a:alphaModFix/>
              </a:blip>
              <a:srcRect b="0" l="0" r="0" t="0"/>
              <a:stretch/>
            </p:blipFill>
            <p:spPr>
              <a:xfrm>
                <a:off x="62461" y="3343779"/>
                <a:ext cx="5417582" cy="1127410"/>
              </a:xfrm>
              <a:prstGeom prst="rect">
                <a:avLst/>
              </a:prstGeom>
              <a:noFill/>
              <a:ln>
                <a:noFill/>
              </a:ln>
            </p:spPr>
          </p:pic>
          <p:sp>
            <p:nvSpPr>
              <p:cNvPr id="590" name="Google Shape;590;p34"/>
              <p:cNvSpPr/>
              <p:nvPr/>
            </p:nvSpPr>
            <p:spPr>
              <a:xfrm>
                <a:off x="637760" y="5224686"/>
                <a:ext cx="3934240" cy="42796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200">
                  <a:solidFill>
                    <a:srgbClr val="000000"/>
                  </a:solidFill>
                  <a:latin typeface="Times New Roman"/>
                  <a:ea typeface="Times New Roman"/>
                  <a:cs typeface="Times New Roman"/>
                  <a:sym typeface="Times New Roman"/>
                </a:endParaRPr>
              </a:p>
            </p:txBody>
          </p:sp>
          <p:cxnSp>
            <p:nvCxnSpPr>
              <p:cNvPr id="591" name="Google Shape;591;p34"/>
              <p:cNvCxnSpPr/>
              <p:nvPr/>
            </p:nvCxnSpPr>
            <p:spPr>
              <a:xfrm>
                <a:off x="380441" y="4836949"/>
                <a:ext cx="5415378" cy="0"/>
              </a:xfrm>
              <a:prstGeom prst="straightConnector1">
                <a:avLst/>
              </a:prstGeom>
              <a:solidFill>
                <a:schemeClr val="dk2"/>
              </a:solidFill>
              <a:ln cap="flat" cmpd="sng" w="19050">
                <a:solidFill>
                  <a:schemeClr val="dk1"/>
                </a:solidFill>
                <a:prstDash val="solid"/>
                <a:round/>
                <a:headEnd len="sm" w="sm" type="none"/>
                <a:tailEnd len="med" w="med" type="triangle"/>
              </a:ln>
            </p:spPr>
          </p:cxnSp>
          <p:cxnSp>
            <p:nvCxnSpPr>
              <p:cNvPr id="592" name="Google Shape;592;p34"/>
              <p:cNvCxnSpPr/>
              <p:nvPr/>
            </p:nvCxnSpPr>
            <p:spPr>
              <a:xfrm rot="10800000">
                <a:off x="996944" y="473534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3" name="Google Shape;593;p34"/>
              <p:cNvCxnSpPr/>
              <p:nvPr/>
            </p:nvCxnSpPr>
            <p:spPr>
              <a:xfrm rot="10800000">
                <a:off x="1342383" y="473534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4" name="Google Shape;594;p34"/>
              <p:cNvCxnSpPr/>
              <p:nvPr/>
            </p:nvCxnSpPr>
            <p:spPr>
              <a:xfrm rot="10800000">
                <a:off x="1687821" y="473673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5" name="Google Shape;595;p34"/>
              <p:cNvCxnSpPr/>
              <p:nvPr/>
            </p:nvCxnSpPr>
            <p:spPr>
              <a:xfrm rot="10800000">
                <a:off x="2033260" y="473673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6" name="Google Shape;596;p34"/>
              <p:cNvCxnSpPr/>
              <p:nvPr/>
            </p:nvCxnSpPr>
            <p:spPr>
              <a:xfrm rot="10800000">
                <a:off x="2378699" y="473673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7" name="Google Shape;597;p34"/>
              <p:cNvCxnSpPr/>
              <p:nvPr/>
            </p:nvCxnSpPr>
            <p:spPr>
              <a:xfrm rot="10800000">
                <a:off x="2719067" y="473557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8" name="Google Shape;598;p34"/>
              <p:cNvCxnSpPr/>
              <p:nvPr/>
            </p:nvCxnSpPr>
            <p:spPr>
              <a:xfrm rot="10800000">
                <a:off x="3064506" y="473557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599" name="Google Shape;599;p34"/>
              <p:cNvCxnSpPr/>
              <p:nvPr/>
            </p:nvCxnSpPr>
            <p:spPr>
              <a:xfrm rot="10800000">
                <a:off x="3409945" y="473557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0" name="Google Shape;600;p34"/>
              <p:cNvCxnSpPr/>
              <p:nvPr/>
            </p:nvCxnSpPr>
            <p:spPr>
              <a:xfrm rot="10800000">
                <a:off x="3755383" y="473696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1" name="Google Shape;601;p34"/>
              <p:cNvCxnSpPr/>
              <p:nvPr/>
            </p:nvCxnSpPr>
            <p:spPr>
              <a:xfrm rot="10800000">
                <a:off x="4100822" y="473696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2" name="Google Shape;602;p34"/>
              <p:cNvCxnSpPr/>
              <p:nvPr/>
            </p:nvCxnSpPr>
            <p:spPr>
              <a:xfrm rot="10800000">
                <a:off x="4446261" y="473696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3" name="Google Shape;603;p34"/>
              <p:cNvCxnSpPr/>
              <p:nvPr/>
            </p:nvCxnSpPr>
            <p:spPr>
              <a:xfrm rot="10800000">
                <a:off x="4789164" y="473534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4" name="Google Shape;604;p34"/>
              <p:cNvCxnSpPr/>
              <p:nvPr/>
            </p:nvCxnSpPr>
            <p:spPr>
              <a:xfrm rot="10800000">
                <a:off x="5134603" y="4735349"/>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cxnSp>
            <p:nvCxnSpPr>
              <p:cNvPr id="605" name="Google Shape;605;p34"/>
              <p:cNvCxnSpPr/>
              <p:nvPr/>
            </p:nvCxnSpPr>
            <p:spPr>
              <a:xfrm rot="10800000">
                <a:off x="5480042" y="4736735"/>
                <a:ext cx="0" cy="264160"/>
              </a:xfrm>
              <a:prstGeom prst="straightConnector1">
                <a:avLst/>
              </a:prstGeom>
              <a:solidFill>
                <a:schemeClr val="dk2"/>
              </a:solidFill>
              <a:ln cap="flat" cmpd="sng" w="9525">
                <a:solidFill>
                  <a:schemeClr val="dk1"/>
                </a:solidFill>
                <a:prstDash val="solid"/>
                <a:round/>
                <a:headEnd len="sm" w="sm" type="none"/>
                <a:tailEnd len="sm" w="sm" type="none"/>
              </a:ln>
            </p:spPr>
          </p:cxnSp>
          <p:sp>
            <p:nvSpPr>
              <p:cNvPr id="606" name="Google Shape;606;p34"/>
              <p:cNvSpPr/>
              <p:nvPr/>
            </p:nvSpPr>
            <p:spPr>
              <a:xfrm>
                <a:off x="575616" y="3570297"/>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07" name="Google Shape;607;p34"/>
              <p:cNvSpPr/>
              <p:nvPr/>
            </p:nvSpPr>
            <p:spPr>
              <a:xfrm>
                <a:off x="1263670" y="3591034"/>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08" name="Google Shape;608;p34"/>
              <p:cNvSpPr/>
              <p:nvPr/>
            </p:nvSpPr>
            <p:spPr>
              <a:xfrm>
                <a:off x="1620407" y="4082052"/>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09" name="Google Shape;609;p34"/>
              <p:cNvSpPr/>
              <p:nvPr/>
            </p:nvSpPr>
            <p:spPr>
              <a:xfrm>
                <a:off x="1966426" y="4188677"/>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0" name="Google Shape;610;p34"/>
              <p:cNvSpPr/>
              <p:nvPr/>
            </p:nvSpPr>
            <p:spPr>
              <a:xfrm>
                <a:off x="2308461" y="3894635"/>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1" name="Google Shape;611;p34"/>
              <p:cNvSpPr/>
              <p:nvPr/>
            </p:nvSpPr>
            <p:spPr>
              <a:xfrm>
                <a:off x="2642360" y="3395940"/>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2" name="Google Shape;612;p34"/>
              <p:cNvSpPr/>
              <p:nvPr/>
            </p:nvSpPr>
            <p:spPr>
              <a:xfrm>
                <a:off x="3330414" y="3759166"/>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3" name="Google Shape;613;p34"/>
              <p:cNvSpPr/>
              <p:nvPr/>
            </p:nvSpPr>
            <p:spPr>
              <a:xfrm>
                <a:off x="3681646" y="4180876"/>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4" name="Google Shape;614;p34"/>
              <p:cNvSpPr/>
              <p:nvPr/>
            </p:nvSpPr>
            <p:spPr>
              <a:xfrm>
                <a:off x="4027083" y="4128715"/>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5" name="Google Shape;615;p34"/>
              <p:cNvSpPr/>
              <p:nvPr/>
            </p:nvSpPr>
            <p:spPr>
              <a:xfrm>
                <a:off x="4369700" y="3644686"/>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16" name="Google Shape;616;p34"/>
              <p:cNvSpPr/>
              <p:nvPr/>
            </p:nvSpPr>
            <p:spPr>
              <a:xfrm>
                <a:off x="5060961" y="3496350"/>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cxnSp>
            <p:nvCxnSpPr>
              <p:cNvPr id="617" name="Google Shape;617;p34"/>
              <p:cNvCxnSpPr/>
              <p:nvPr/>
            </p:nvCxnSpPr>
            <p:spPr>
              <a:xfrm rot="10800000">
                <a:off x="648841" y="3072976"/>
                <a:ext cx="0" cy="1935432"/>
              </a:xfrm>
              <a:prstGeom prst="straightConnector1">
                <a:avLst/>
              </a:prstGeom>
              <a:solidFill>
                <a:schemeClr val="dk2"/>
              </a:solidFill>
              <a:ln cap="flat" cmpd="sng" w="19050">
                <a:solidFill>
                  <a:schemeClr val="dk1"/>
                </a:solidFill>
                <a:prstDash val="solid"/>
                <a:round/>
                <a:headEnd len="sm" w="sm" type="none"/>
                <a:tailEnd len="med" w="med" type="triangle"/>
              </a:ln>
            </p:spPr>
          </p:cxnSp>
          <p:sp>
            <p:nvSpPr>
              <p:cNvPr id="618" name="Google Shape;618;p34"/>
              <p:cNvSpPr txBox="1"/>
              <p:nvPr/>
            </p:nvSpPr>
            <p:spPr>
              <a:xfrm>
                <a:off x="5581795" y="4888106"/>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x</a:t>
                </a:r>
                <a:endParaRPr/>
              </a:p>
            </p:txBody>
          </p:sp>
          <p:sp>
            <p:nvSpPr>
              <p:cNvPr id="619" name="Google Shape;619;p34"/>
              <p:cNvSpPr txBox="1"/>
              <p:nvPr/>
            </p:nvSpPr>
            <p:spPr>
              <a:xfrm>
                <a:off x="298426" y="3898970"/>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y</a:t>
                </a:r>
                <a:endParaRPr/>
              </a:p>
            </p:txBody>
          </p:sp>
          <p:sp>
            <p:nvSpPr>
              <p:cNvPr id="620" name="Google Shape;620;p34"/>
              <p:cNvSpPr txBox="1"/>
              <p:nvPr/>
            </p:nvSpPr>
            <p:spPr>
              <a:xfrm>
                <a:off x="509010" y="4939192"/>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0</a:t>
                </a:r>
                <a:endParaRPr/>
              </a:p>
            </p:txBody>
          </p:sp>
          <p:sp>
            <p:nvSpPr>
              <p:cNvPr id="621" name="Google Shape;621;p34"/>
              <p:cNvSpPr txBox="1"/>
              <p:nvPr/>
            </p:nvSpPr>
            <p:spPr>
              <a:xfrm>
                <a:off x="853181" y="4933924"/>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1</a:t>
                </a:r>
                <a:endParaRPr/>
              </a:p>
            </p:txBody>
          </p:sp>
          <p:sp>
            <p:nvSpPr>
              <p:cNvPr id="622" name="Google Shape;622;p34"/>
              <p:cNvSpPr txBox="1"/>
              <p:nvPr/>
            </p:nvSpPr>
            <p:spPr>
              <a:xfrm>
                <a:off x="1200522" y="4939920"/>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2</a:t>
                </a:r>
                <a:endParaRPr/>
              </a:p>
            </p:txBody>
          </p:sp>
          <p:sp>
            <p:nvSpPr>
              <p:cNvPr id="623" name="Google Shape;623;p34"/>
              <p:cNvSpPr txBox="1"/>
              <p:nvPr/>
            </p:nvSpPr>
            <p:spPr>
              <a:xfrm>
                <a:off x="1544693" y="4932394"/>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3</a:t>
                </a:r>
                <a:endParaRPr/>
              </a:p>
            </p:txBody>
          </p:sp>
          <p:sp>
            <p:nvSpPr>
              <p:cNvPr id="624" name="Google Shape;624;p34"/>
              <p:cNvSpPr txBox="1"/>
              <p:nvPr/>
            </p:nvSpPr>
            <p:spPr>
              <a:xfrm>
                <a:off x="1903778" y="4931755"/>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4</a:t>
                </a:r>
                <a:endParaRPr/>
              </a:p>
            </p:txBody>
          </p:sp>
          <p:sp>
            <p:nvSpPr>
              <p:cNvPr id="625" name="Google Shape;625;p34"/>
              <p:cNvSpPr txBox="1"/>
              <p:nvPr/>
            </p:nvSpPr>
            <p:spPr>
              <a:xfrm>
                <a:off x="2247949" y="4941985"/>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5</a:t>
                </a:r>
                <a:endParaRPr/>
              </a:p>
            </p:txBody>
          </p:sp>
          <p:sp>
            <p:nvSpPr>
              <p:cNvPr id="626" name="Google Shape;626;p34"/>
              <p:cNvSpPr txBox="1"/>
              <p:nvPr/>
            </p:nvSpPr>
            <p:spPr>
              <a:xfrm>
                <a:off x="2595290" y="4947981"/>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6</a:t>
                </a:r>
                <a:endParaRPr/>
              </a:p>
            </p:txBody>
          </p:sp>
          <p:sp>
            <p:nvSpPr>
              <p:cNvPr id="627" name="Google Shape;627;p34"/>
              <p:cNvSpPr txBox="1"/>
              <p:nvPr/>
            </p:nvSpPr>
            <p:spPr>
              <a:xfrm>
                <a:off x="2939461" y="4940455"/>
                <a:ext cx="442126"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7</a:t>
                </a:r>
                <a:endParaRPr/>
              </a:p>
            </p:txBody>
          </p:sp>
          <p:sp>
            <p:nvSpPr>
              <p:cNvPr id="628" name="Google Shape;628;p34"/>
              <p:cNvSpPr txBox="1"/>
              <p:nvPr/>
            </p:nvSpPr>
            <p:spPr>
              <a:xfrm>
                <a:off x="3269607" y="4931755"/>
                <a:ext cx="587531" cy="469533"/>
              </a:xfrm>
              <a:prstGeom prst="rect">
                <a:avLst/>
              </a:prstGeom>
              <a:noFill/>
              <a:ln>
                <a:noFill/>
              </a:ln>
            </p:spPr>
            <p:txBody>
              <a:bodyPr anchorCtr="0" anchor="t" bIns="46025" lIns="92075" spcFirstLastPara="1" rIns="92075" wrap="square" tIns="46025">
                <a:noAutofit/>
              </a:bodyPr>
              <a:lstStyle/>
              <a:p>
                <a:pPr indent="-342900" lvl="0" marL="342900" marR="0" rtl="0" algn="l">
                  <a:lnSpc>
                    <a:spcPct val="185714"/>
                  </a:lnSpc>
                  <a:spcBef>
                    <a:spcPts val="0"/>
                  </a:spcBef>
                  <a:spcAft>
                    <a:spcPts val="0"/>
                  </a:spcAft>
                  <a:buNone/>
                </a:pPr>
                <a:r>
                  <a:rPr lang="en-US" sz="1400">
                    <a:solidFill>
                      <a:schemeClr val="dk1"/>
                    </a:solidFill>
                    <a:latin typeface="Consolas"/>
                    <a:ea typeface="Consolas"/>
                    <a:cs typeface="Consolas"/>
                    <a:sym typeface="Consolas"/>
                  </a:rPr>
                  <a:t>...</a:t>
                </a:r>
                <a:endParaRPr/>
              </a:p>
            </p:txBody>
          </p:sp>
          <p:sp>
            <p:nvSpPr>
              <p:cNvPr id="629" name="Google Shape;629;p34"/>
              <p:cNvSpPr txBox="1"/>
              <p:nvPr/>
            </p:nvSpPr>
            <p:spPr>
              <a:xfrm>
                <a:off x="6550421" y="5096451"/>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630" name="Google Shape;630;p34"/>
              <p:cNvSpPr/>
              <p:nvPr/>
            </p:nvSpPr>
            <p:spPr>
              <a:xfrm>
                <a:off x="5855379" y="4624568"/>
                <a:ext cx="3264262" cy="390826"/>
              </a:xfrm>
              <a:prstGeom prst="wedgeRoundRectCallout">
                <a:avLst>
                  <a:gd fmla="val 21150" name="adj1"/>
                  <a:gd fmla="val -100872" name="adj2"/>
                  <a:gd fmla="val 16667" name="adj3"/>
                </a:avLst>
              </a:prstGeom>
              <a:blipFill rotWithShape="1">
                <a:blip r:embed="rId4">
                  <a:alphaModFix/>
                </a:blip>
                <a:stretch>
                  <a:fillRect b="-4081"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omic Sans MS"/>
                    <a:ea typeface="Comic Sans MS"/>
                    <a:cs typeface="Comic Sans MS"/>
                    <a:sym typeface="Comic Sans MS"/>
                  </a:rPr>
                  <a:t> </a:t>
                </a:r>
                <a:endParaRPr/>
              </a:p>
            </p:txBody>
          </p:sp>
          <p:sp>
            <p:nvSpPr>
              <p:cNvPr id="631" name="Google Shape;631;p34"/>
              <p:cNvSpPr/>
              <p:nvPr/>
            </p:nvSpPr>
            <p:spPr>
              <a:xfrm>
                <a:off x="5409804" y="4008606"/>
                <a:ext cx="140476" cy="128672"/>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pSp>
            <p:nvGrpSpPr>
              <p:cNvPr id="632" name="Google Shape;632;p34"/>
              <p:cNvGrpSpPr/>
              <p:nvPr/>
            </p:nvGrpSpPr>
            <p:grpSpPr>
              <a:xfrm>
                <a:off x="6120777" y="3429815"/>
                <a:ext cx="2794428" cy="1084072"/>
                <a:chOff x="5985256" y="3237668"/>
                <a:chExt cx="2794428" cy="1084072"/>
              </a:xfrm>
            </p:grpSpPr>
            <p:pic>
              <p:nvPicPr>
                <p:cNvPr id="633" name="Google Shape;633;p34"/>
                <p:cNvPicPr preferRelativeResize="0"/>
                <p:nvPr/>
              </p:nvPicPr>
              <p:blipFill rotWithShape="1">
                <a:blip r:embed="rId5">
                  <a:alphaModFix/>
                </a:blip>
                <a:srcRect b="0" l="0" r="0" t="0"/>
                <a:stretch/>
              </p:blipFill>
              <p:spPr>
                <a:xfrm>
                  <a:off x="5985256" y="3237668"/>
                  <a:ext cx="1888891" cy="606804"/>
                </a:xfrm>
                <a:prstGeom prst="rect">
                  <a:avLst/>
                </a:prstGeom>
                <a:noFill/>
                <a:ln>
                  <a:noFill/>
                </a:ln>
              </p:spPr>
            </p:pic>
            <p:sp>
              <p:nvSpPr>
                <p:cNvPr id="634" name="Google Shape;634;p34"/>
                <p:cNvSpPr txBox="1"/>
                <p:nvPr/>
              </p:nvSpPr>
              <p:spPr>
                <a:xfrm>
                  <a:off x="6816884" y="3866540"/>
                  <a:ext cx="1962800" cy="455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i="1" lang="en-US" sz="1200">
                      <a:solidFill>
                        <a:srgbClr val="000000"/>
                      </a:solidFill>
                      <a:latin typeface="Times New Roman"/>
                      <a:ea typeface="Times New Roman"/>
                      <a:cs typeface="Times New Roman"/>
                      <a:sym typeface="Times New Roman"/>
                    </a:rPr>
                    <a:t>x</a:t>
                  </a:r>
                  <a:r>
                    <a:rPr lang="en-US" sz="1200">
                      <a:solidFill>
                        <a:srgbClr val="000000"/>
                      </a:solidFill>
                      <a:latin typeface="Times New Roman"/>
                      <a:ea typeface="Times New Roman"/>
                      <a:cs typeface="Times New Roman"/>
                      <a:sym typeface="Times New Roman"/>
                    </a:rPr>
                    <a:t> = 0, 1, 2, 3, ...</a:t>
                  </a:r>
                  <a:endParaRPr/>
                </a:p>
                <a:p>
                  <a:pPr indent="-342900" lvl="0" marL="342900" marR="0" rtl="0" algn="l">
                    <a:lnSpc>
                      <a:spcPct val="100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t/>
                  </a:r>
                  <a:endParaRPr sz="1800">
                    <a:solidFill>
                      <a:srgbClr val="000000"/>
                    </a:solidFill>
                    <a:latin typeface="Times New Roman"/>
                    <a:ea typeface="Times New Roman"/>
                    <a:cs typeface="Times New Roman"/>
                    <a:sym typeface="Times New Roman"/>
                  </a:endParaRPr>
                </a:p>
              </p:txBody>
            </p:sp>
          </p:grpSp>
        </p:grpSp>
        <p:sp>
          <p:nvSpPr>
            <p:cNvPr id="635" name="Google Shape;635;p34"/>
            <p:cNvSpPr txBox="1"/>
            <p:nvPr/>
          </p:nvSpPr>
          <p:spPr>
            <a:xfrm>
              <a:off x="599975" y="1296739"/>
              <a:ext cx="8411853" cy="606804"/>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chemeClr val="dk1"/>
                  </a:solidFill>
                  <a:latin typeface="Times New Roman"/>
                  <a:ea typeface="Times New Roman"/>
                  <a:cs typeface="Times New Roman"/>
                  <a:sym typeface="Times New Roman"/>
                </a:rPr>
                <a:t>Implementation: </a:t>
              </a:r>
              <a:r>
                <a:rPr lang="en-US" sz="1600">
                  <a:solidFill>
                    <a:schemeClr val="dk1"/>
                  </a:solidFill>
                  <a:latin typeface="Times New Roman"/>
                  <a:ea typeface="Times New Roman"/>
                  <a:cs typeface="Times New Roman"/>
                  <a:sym typeface="Times New Roman"/>
                </a:rPr>
                <a:t>Create an array (</a:t>
              </a:r>
              <a:r>
                <a:rPr lang="en-US" sz="1200">
                  <a:solidFill>
                    <a:schemeClr val="dk1"/>
                  </a:solidFill>
                  <a:latin typeface="Consolas"/>
                  <a:ea typeface="Consolas"/>
                  <a:cs typeface="Consolas"/>
                  <a:sym typeface="Consolas"/>
                </a:rPr>
                <a:t>y</a:t>
              </a:r>
              <a:r>
                <a:rPr lang="en-US" sz="1600">
                  <a:solidFill>
                    <a:schemeClr val="dk1"/>
                  </a:solidFill>
                  <a:latin typeface="Times New Roman"/>
                  <a:ea typeface="Times New Roman"/>
                  <a:cs typeface="Times New Roman"/>
                  <a:sym typeface="Times New Roman"/>
                </a:rPr>
                <a:t>) that samples the sine wave function, according to the given parameters, and then “play the array”, using the function call  </a:t>
              </a:r>
              <a:r>
                <a:rPr lang="en-US" sz="1200">
                  <a:solidFill>
                    <a:schemeClr val="dk1"/>
                  </a:solidFill>
                  <a:latin typeface="Consolas"/>
                  <a:ea typeface="Consolas"/>
                  <a:cs typeface="Consolas"/>
                  <a:sym typeface="Consolas"/>
                </a:rPr>
                <a:t>StdAudio.play(y)</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35"/>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tones (תדרים)</a:t>
            </a:r>
            <a:endParaRPr sz="1800"/>
          </a:p>
        </p:txBody>
      </p:sp>
      <p:sp>
        <p:nvSpPr>
          <p:cNvPr id="642" name="Google Shape;642;p35"/>
          <p:cNvSpPr txBox="1"/>
          <p:nvPr/>
        </p:nvSpPr>
        <p:spPr>
          <a:xfrm>
            <a:off x="10257920" y="383204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643" name="Google Shape;643;p35"/>
          <p:cNvSpPr txBox="1"/>
          <p:nvPr/>
        </p:nvSpPr>
        <p:spPr>
          <a:xfrm>
            <a:off x="565195" y="729217"/>
            <a:ext cx="8411853" cy="405495"/>
          </a:xfrm>
          <a:prstGeom prst="rect">
            <a:avLst/>
          </a:prstGeom>
          <a:noFill/>
          <a:ln>
            <a:noFill/>
          </a:ln>
        </p:spPr>
        <p:txBody>
          <a:bodyPr anchorCtr="0" anchor="t" bIns="46025" lIns="92075" spcFirstLastPara="1" rIns="92075" wrap="square" tIns="46025">
            <a:noAutofit/>
          </a:bodyPr>
          <a:lstStyle/>
          <a:p>
            <a:pPr indent="-720725" lvl="0" marL="720725" marR="0" rtl="0" algn="l">
              <a:lnSpc>
                <a:spcPct val="133333"/>
              </a:lnSpc>
              <a:spcBef>
                <a:spcPts val="0"/>
              </a:spcBef>
              <a:spcAft>
                <a:spcPts val="0"/>
              </a:spcAft>
              <a:buNone/>
            </a:pPr>
            <a:r>
              <a:rPr lang="en-US" sz="1800" u="sng">
                <a:solidFill>
                  <a:schemeClr val="dk1"/>
                </a:solidFill>
                <a:latin typeface="Times New Roman"/>
                <a:ea typeface="Times New Roman"/>
                <a:cs typeface="Times New Roman"/>
                <a:sym typeface="Times New Roman"/>
              </a:rPr>
              <a:t>Example:</a:t>
            </a:r>
            <a:r>
              <a:rPr lang="en-US" sz="18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Play a C note </a:t>
            </a:r>
            <a:r>
              <a:rPr lang="en-US" sz="1200">
                <a:solidFill>
                  <a:schemeClr val="dk1"/>
                </a:solidFill>
                <a:latin typeface="Times New Roman"/>
                <a:ea typeface="Times New Roman"/>
                <a:cs typeface="Times New Roman"/>
                <a:sym typeface="Times New Roman"/>
              </a:rPr>
              <a:t>(</a:t>
            </a:r>
            <a:r>
              <a:rPr i="1" lang="en-US" sz="1600">
                <a:solidFill>
                  <a:schemeClr val="dk1"/>
                </a:solidFill>
                <a:latin typeface="Times New Roman"/>
                <a:ea typeface="Times New Roman"/>
                <a:cs typeface="Times New Roman"/>
                <a:sym typeface="Times New Roman"/>
              </a:rPr>
              <a:t>hz</a:t>
            </a:r>
            <a:r>
              <a:rPr lang="en-US" sz="1600">
                <a:solidFill>
                  <a:schemeClr val="dk1"/>
                </a:solidFill>
                <a:latin typeface="Times New Roman"/>
                <a:ea typeface="Times New Roman"/>
                <a:cs typeface="Times New Roman"/>
                <a:sym typeface="Times New Roman"/>
              </a:rPr>
              <a:t> = 523.25</a:t>
            </a:r>
            <a:r>
              <a:rPr lang="en-US" sz="12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 for 2 seconds, sps </a:t>
            </a:r>
            <a:r>
              <a:rPr lang="en-US" sz="1200">
                <a:solidFill>
                  <a:schemeClr val="dk1"/>
                </a:solidFill>
                <a:latin typeface="Times New Roman"/>
                <a:ea typeface="Times New Roman"/>
                <a:cs typeface="Times New Roman"/>
                <a:sym typeface="Times New Roman"/>
              </a:rPr>
              <a:t>(samples per second)</a:t>
            </a:r>
            <a:r>
              <a:rPr lang="en-US" sz="1600">
                <a:solidFill>
                  <a:schemeClr val="dk1"/>
                </a:solidFill>
                <a:latin typeface="Times New Roman"/>
                <a:ea typeface="Times New Roman"/>
                <a:cs typeface="Times New Roman"/>
                <a:sym typeface="Times New Roman"/>
              </a:rPr>
              <a:t> = 44100</a:t>
            </a:r>
            <a:endParaRPr sz="1800">
              <a:solidFill>
                <a:schemeClr val="dk1"/>
              </a:solidFill>
              <a:latin typeface="Times New Roman"/>
              <a:ea typeface="Times New Roman"/>
              <a:cs typeface="Times New Roman"/>
              <a:sym typeface="Times New Roman"/>
            </a:endParaRPr>
          </a:p>
        </p:txBody>
      </p:sp>
      <p:sp>
        <p:nvSpPr>
          <p:cNvPr id="644" name="Google Shape;644;p35"/>
          <p:cNvSpPr txBox="1"/>
          <p:nvPr/>
        </p:nvSpPr>
        <p:spPr>
          <a:xfrm>
            <a:off x="599975" y="1296739"/>
            <a:ext cx="8411853" cy="606804"/>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chemeClr val="dk1"/>
                </a:solidFill>
                <a:latin typeface="Times New Roman"/>
                <a:ea typeface="Times New Roman"/>
                <a:cs typeface="Times New Roman"/>
                <a:sym typeface="Times New Roman"/>
              </a:rPr>
              <a:t>Implementation: </a:t>
            </a:r>
            <a:r>
              <a:rPr lang="en-US" sz="1600">
                <a:solidFill>
                  <a:schemeClr val="dk1"/>
                </a:solidFill>
                <a:latin typeface="Times New Roman"/>
                <a:ea typeface="Times New Roman"/>
                <a:cs typeface="Times New Roman"/>
                <a:sym typeface="Times New Roman"/>
              </a:rPr>
              <a:t>Create an array (</a:t>
            </a:r>
            <a:r>
              <a:rPr lang="en-US" sz="1200">
                <a:solidFill>
                  <a:schemeClr val="dk1"/>
                </a:solidFill>
                <a:latin typeface="Consolas"/>
                <a:ea typeface="Consolas"/>
                <a:cs typeface="Consolas"/>
                <a:sym typeface="Consolas"/>
              </a:rPr>
              <a:t>y</a:t>
            </a:r>
            <a:r>
              <a:rPr lang="en-US" sz="1600">
                <a:solidFill>
                  <a:schemeClr val="dk1"/>
                </a:solidFill>
                <a:latin typeface="Times New Roman"/>
                <a:ea typeface="Times New Roman"/>
                <a:cs typeface="Times New Roman"/>
                <a:sym typeface="Times New Roman"/>
              </a:rPr>
              <a:t>) that samples the sine wave function, according to the given parameters, and then “play the array”, using the function call  </a:t>
            </a:r>
            <a:r>
              <a:rPr lang="en-US" sz="1200">
                <a:solidFill>
                  <a:schemeClr val="dk1"/>
                </a:solidFill>
                <a:latin typeface="Consolas"/>
                <a:ea typeface="Consolas"/>
                <a:cs typeface="Consolas"/>
                <a:sym typeface="Consolas"/>
              </a:rPr>
              <a:t>StdAudio.play(y)</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645" name="Google Shape;645;p35"/>
          <p:cNvSpPr/>
          <p:nvPr/>
        </p:nvSpPr>
        <p:spPr>
          <a:xfrm>
            <a:off x="599975" y="2025390"/>
            <a:ext cx="5120245" cy="4351982"/>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28333"/>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sz="1200">
              <a:solidFill>
                <a:srgbClr val="006600"/>
              </a:solidFill>
              <a:latin typeface="Times New Roman"/>
              <a:ea typeface="Times New Roman"/>
              <a:cs typeface="Times New Roman"/>
              <a:sym typeface="Times New Roman"/>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Returns an array representing a sampled sine wave modulated according</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to the given pitch (frequency, in Hz) and  seconds, using a sampling </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rate of 44100 values per second.</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double[] tone(double pitch, double seconds)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int sps = 44100;</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int N = (int) (seconds * sps);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y = new double[N];</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for (int x = 0; x &lt; N; x++)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y[x] = Math.sin(x * pitch * (2 * Math.PI) / sps);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y;</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a:t>
            </a:r>
            <a:endParaRPr/>
          </a:p>
        </p:txBody>
      </p:sp>
      <p:pic>
        <p:nvPicPr>
          <p:cNvPr id="646" name="Google Shape;646;p35"/>
          <p:cNvPicPr preferRelativeResize="0"/>
          <p:nvPr/>
        </p:nvPicPr>
        <p:blipFill rotWithShape="1">
          <a:blip r:embed="rId3">
            <a:alphaModFix/>
          </a:blip>
          <a:srcRect b="0" l="0" r="0" t="0"/>
          <a:stretch/>
        </p:blipFill>
        <p:spPr>
          <a:xfrm>
            <a:off x="6026724" y="4451721"/>
            <a:ext cx="2772605" cy="1173622"/>
          </a:xfrm>
          <a:prstGeom prst="rect">
            <a:avLst/>
          </a:prstGeom>
          <a:noFill/>
          <a:ln>
            <a:noFill/>
          </a:ln>
        </p:spPr>
      </p:pic>
      <p:pic>
        <p:nvPicPr>
          <p:cNvPr id="647" name="Google Shape;647;p35"/>
          <p:cNvPicPr preferRelativeResize="0"/>
          <p:nvPr/>
        </p:nvPicPr>
        <p:blipFill rotWithShape="1">
          <a:blip r:embed="rId4">
            <a:alphaModFix/>
          </a:blip>
          <a:srcRect b="0" l="0" r="0" t="0"/>
          <a:stretch/>
        </p:blipFill>
        <p:spPr>
          <a:xfrm>
            <a:off x="6213374" y="2874230"/>
            <a:ext cx="1888891" cy="606804"/>
          </a:xfrm>
          <a:prstGeom prst="rect">
            <a:avLst/>
          </a:prstGeom>
          <a:noFill/>
          <a:ln>
            <a:noFill/>
          </a:ln>
        </p:spPr>
      </p:pic>
      <p:sp>
        <p:nvSpPr>
          <p:cNvPr id="648" name="Google Shape;648;p35"/>
          <p:cNvSpPr txBox="1"/>
          <p:nvPr/>
        </p:nvSpPr>
        <p:spPr>
          <a:xfrm>
            <a:off x="7045002" y="3503102"/>
            <a:ext cx="1962800" cy="455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i="1" lang="en-US" sz="1200">
                <a:solidFill>
                  <a:srgbClr val="000000"/>
                </a:solidFill>
                <a:latin typeface="Times New Roman"/>
                <a:ea typeface="Times New Roman"/>
                <a:cs typeface="Times New Roman"/>
                <a:sym typeface="Times New Roman"/>
              </a:rPr>
              <a:t>x</a:t>
            </a:r>
            <a:r>
              <a:rPr lang="en-US" sz="1200">
                <a:solidFill>
                  <a:srgbClr val="000000"/>
                </a:solidFill>
                <a:latin typeface="Times New Roman"/>
                <a:ea typeface="Times New Roman"/>
                <a:cs typeface="Times New Roman"/>
                <a:sym typeface="Times New Roman"/>
              </a:rPr>
              <a:t> = 0, 1, 2, 3, ...</a:t>
            </a:r>
            <a:endParaRPr/>
          </a:p>
          <a:p>
            <a:pPr indent="-342900" lvl="0" marL="342900" marR="0" rtl="0" algn="l">
              <a:lnSpc>
                <a:spcPct val="100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6"/>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tones (תדרים)</a:t>
            </a:r>
            <a:endParaRPr sz="1800"/>
          </a:p>
        </p:txBody>
      </p:sp>
      <p:sp>
        <p:nvSpPr>
          <p:cNvPr id="655" name="Google Shape;655;p36"/>
          <p:cNvSpPr txBox="1"/>
          <p:nvPr/>
        </p:nvSpPr>
        <p:spPr>
          <a:xfrm>
            <a:off x="10257920" y="383204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656" name="Google Shape;656;p36"/>
          <p:cNvSpPr txBox="1"/>
          <p:nvPr/>
        </p:nvSpPr>
        <p:spPr>
          <a:xfrm>
            <a:off x="565195" y="729217"/>
            <a:ext cx="8411853" cy="405495"/>
          </a:xfrm>
          <a:prstGeom prst="rect">
            <a:avLst/>
          </a:prstGeom>
          <a:noFill/>
          <a:ln>
            <a:noFill/>
          </a:ln>
        </p:spPr>
        <p:txBody>
          <a:bodyPr anchorCtr="0" anchor="t" bIns="46025" lIns="92075" spcFirstLastPara="1" rIns="92075" wrap="square" tIns="46025">
            <a:noAutofit/>
          </a:bodyPr>
          <a:lstStyle/>
          <a:p>
            <a:pPr indent="-720725" lvl="0" marL="720725" marR="0" rtl="0" algn="l">
              <a:lnSpc>
                <a:spcPct val="133333"/>
              </a:lnSpc>
              <a:spcBef>
                <a:spcPts val="0"/>
              </a:spcBef>
              <a:spcAft>
                <a:spcPts val="0"/>
              </a:spcAft>
              <a:buNone/>
            </a:pPr>
            <a:r>
              <a:rPr lang="en-US" sz="1800" u="sng">
                <a:solidFill>
                  <a:schemeClr val="dk1"/>
                </a:solidFill>
                <a:latin typeface="Times New Roman"/>
                <a:ea typeface="Times New Roman"/>
                <a:cs typeface="Times New Roman"/>
                <a:sym typeface="Times New Roman"/>
              </a:rPr>
              <a:t>Example:</a:t>
            </a:r>
            <a:r>
              <a:rPr lang="en-US" sz="1800">
                <a:solidFill>
                  <a:schemeClr val="dk1"/>
                </a:solidFill>
                <a:latin typeface="Times New Roman"/>
                <a:ea typeface="Times New Roman"/>
                <a:cs typeface="Times New Roman"/>
                <a:sym typeface="Times New Roman"/>
              </a:rPr>
              <a:t>  </a:t>
            </a:r>
            <a:r>
              <a:rPr lang="en-US" sz="1600">
                <a:solidFill>
                  <a:schemeClr val="dk1"/>
                </a:solidFill>
                <a:latin typeface="Times New Roman"/>
                <a:ea typeface="Times New Roman"/>
                <a:cs typeface="Times New Roman"/>
                <a:sym typeface="Times New Roman"/>
              </a:rPr>
              <a:t>Play a C note </a:t>
            </a:r>
            <a:r>
              <a:rPr lang="en-US" sz="1200">
                <a:solidFill>
                  <a:schemeClr val="dk1"/>
                </a:solidFill>
                <a:latin typeface="Times New Roman"/>
                <a:ea typeface="Times New Roman"/>
                <a:cs typeface="Times New Roman"/>
                <a:sym typeface="Times New Roman"/>
              </a:rPr>
              <a:t>(</a:t>
            </a:r>
            <a:r>
              <a:rPr i="1" lang="en-US" sz="1600">
                <a:solidFill>
                  <a:schemeClr val="dk1"/>
                </a:solidFill>
                <a:latin typeface="Times New Roman"/>
                <a:ea typeface="Times New Roman"/>
                <a:cs typeface="Times New Roman"/>
                <a:sym typeface="Times New Roman"/>
              </a:rPr>
              <a:t>hz</a:t>
            </a:r>
            <a:r>
              <a:rPr lang="en-US" sz="1600">
                <a:solidFill>
                  <a:schemeClr val="dk1"/>
                </a:solidFill>
                <a:latin typeface="Times New Roman"/>
                <a:ea typeface="Times New Roman"/>
                <a:cs typeface="Times New Roman"/>
                <a:sym typeface="Times New Roman"/>
              </a:rPr>
              <a:t> = 523.25</a:t>
            </a:r>
            <a:r>
              <a:rPr lang="en-US" sz="1200">
                <a:solidFill>
                  <a:schemeClr val="dk1"/>
                </a:solidFill>
                <a:latin typeface="Times New Roman"/>
                <a:ea typeface="Times New Roman"/>
                <a:cs typeface="Times New Roman"/>
                <a:sym typeface="Times New Roman"/>
              </a:rPr>
              <a:t>)</a:t>
            </a:r>
            <a:r>
              <a:rPr lang="en-US" sz="1600">
                <a:solidFill>
                  <a:schemeClr val="dk1"/>
                </a:solidFill>
                <a:latin typeface="Times New Roman"/>
                <a:ea typeface="Times New Roman"/>
                <a:cs typeface="Times New Roman"/>
                <a:sym typeface="Times New Roman"/>
              </a:rPr>
              <a:t> for 2 seconds, sps </a:t>
            </a:r>
            <a:r>
              <a:rPr lang="en-US" sz="1200">
                <a:solidFill>
                  <a:schemeClr val="dk1"/>
                </a:solidFill>
                <a:latin typeface="Times New Roman"/>
                <a:ea typeface="Times New Roman"/>
                <a:cs typeface="Times New Roman"/>
                <a:sym typeface="Times New Roman"/>
              </a:rPr>
              <a:t>(samples per second)</a:t>
            </a:r>
            <a:r>
              <a:rPr lang="en-US" sz="1600">
                <a:solidFill>
                  <a:schemeClr val="dk1"/>
                </a:solidFill>
                <a:latin typeface="Times New Roman"/>
                <a:ea typeface="Times New Roman"/>
                <a:cs typeface="Times New Roman"/>
                <a:sym typeface="Times New Roman"/>
              </a:rPr>
              <a:t> = 44100</a:t>
            </a:r>
            <a:endParaRPr sz="1800">
              <a:solidFill>
                <a:schemeClr val="dk1"/>
              </a:solidFill>
              <a:latin typeface="Times New Roman"/>
              <a:ea typeface="Times New Roman"/>
              <a:cs typeface="Times New Roman"/>
              <a:sym typeface="Times New Roman"/>
            </a:endParaRPr>
          </a:p>
        </p:txBody>
      </p:sp>
      <p:sp>
        <p:nvSpPr>
          <p:cNvPr id="657" name="Google Shape;657;p36"/>
          <p:cNvSpPr txBox="1"/>
          <p:nvPr/>
        </p:nvSpPr>
        <p:spPr>
          <a:xfrm>
            <a:off x="599975" y="1296739"/>
            <a:ext cx="8411853" cy="606804"/>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chemeClr val="dk1"/>
                </a:solidFill>
                <a:latin typeface="Times New Roman"/>
                <a:ea typeface="Times New Roman"/>
                <a:cs typeface="Times New Roman"/>
                <a:sym typeface="Times New Roman"/>
              </a:rPr>
              <a:t>Implementation: </a:t>
            </a:r>
            <a:r>
              <a:rPr lang="en-US" sz="1600">
                <a:solidFill>
                  <a:schemeClr val="dk1"/>
                </a:solidFill>
                <a:latin typeface="Times New Roman"/>
                <a:ea typeface="Times New Roman"/>
                <a:cs typeface="Times New Roman"/>
                <a:sym typeface="Times New Roman"/>
              </a:rPr>
              <a:t>Create an array (</a:t>
            </a:r>
            <a:r>
              <a:rPr lang="en-US" sz="1200">
                <a:solidFill>
                  <a:schemeClr val="dk1"/>
                </a:solidFill>
                <a:latin typeface="Consolas"/>
                <a:ea typeface="Consolas"/>
                <a:cs typeface="Consolas"/>
                <a:sym typeface="Consolas"/>
              </a:rPr>
              <a:t>y</a:t>
            </a:r>
            <a:r>
              <a:rPr lang="en-US" sz="1600">
                <a:solidFill>
                  <a:schemeClr val="dk1"/>
                </a:solidFill>
                <a:latin typeface="Times New Roman"/>
                <a:ea typeface="Times New Roman"/>
                <a:cs typeface="Times New Roman"/>
                <a:sym typeface="Times New Roman"/>
              </a:rPr>
              <a:t>) that samples the sine wave function, according to the given parameters, and then “play the array”, using the function call  </a:t>
            </a:r>
            <a:r>
              <a:rPr lang="en-US" sz="1200">
                <a:solidFill>
                  <a:schemeClr val="dk1"/>
                </a:solidFill>
                <a:latin typeface="Consolas"/>
                <a:ea typeface="Consolas"/>
                <a:cs typeface="Consolas"/>
                <a:sym typeface="Consolas"/>
              </a:rPr>
              <a:t>StdAudio.play(y)</a:t>
            </a:r>
            <a:endParaRPr sz="1200">
              <a:solidFill>
                <a:schemeClr val="dk1"/>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t/>
            </a:r>
            <a:endParaRPr sz="1600">
              <a:solidFill>
                <a:schemeClr val="dk1"/>
              </a:solidFill>
              <a:latin typeface="Times New Roman"/>
              <a:ea typeface="Times New Roman"/>
              <a:cs typeface="Times New Roman"/>
              <a:sym typeface="Times New Roman"/>
            </a:endParaRPr>
          </a:p>
        </p:txBody>
      </p:sp>
      <p:sp>
        <p:nvSpPr>
          <p:cNvPr id="658" name="Google Shape;658;p36"/>
          <p:cNvSpPr/>
          <p:nvPr/>
        </p:nvSpPr>
        <p:spPr>
          <a:xfrm>
            <a:off x="599975" y="2025390"/>
            <a:ext cx="5120245" cy="4351982"/>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A library of functions for generating musical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public class Sound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void main(String[] args)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pitch = Double.parseDouble(args[0]);</a:t>
            </a:r>
            <a:endParaRPr/>
          </a:p>
          <a:p>
            <a:pPr indent="0" lvl="0" marL="0" marR="0" rtl="0" algn="l">
              <a:lnSpc>
                <a:spcPct val="128333"/>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Creates a tone array representing the given pitch (frequency)</a:t>
            </a:r>
            <a:endParaRPr/>
          </a:p>
          <a:p>
            <a:pPr indent="0" lvl="0" marL="0" marR="0" rtl="0" algn="l">
              <a:lnSpc>
                <a:spcPct val="128333"/>
              </a:lnSpc>
              <a:spcBef>
                <a:spcPts val="0"/>
              </a:spcBef>
              <a:spcAft>
                <a:spcPts val="0"/>
              </a:spcAft>
              <a:buNone/>
            </a:pPr>
            <a:r>
              <a:rPr lang="en-US" sz="1100">
                <a:solidFill>
                  <a:srgbClr val="000000"/>
                </a:solidFill>
                <a:latin typeface="Consolas"/>
                <a:ea typeface="Consolas"/>
                <a:cs typeface="Consolas"/>
                <a:sym typeface="Consolas"/>
              </a:rPr>
              <a:t>        double[] tone = tone(pitch, 3);  </a:t>
            </a:r>
            <a:r>
              <a:rPr lang="en-US" sz="1200">
                <a:solidFill>
                  <a:srgbClr val="006600"/>
                </a:solidFill>
                <a:latin typeface="Times New Roman"/>
                <a:ea typeface="Times New Roman"/>
                <a:cs typeface="Times New Roman"/>
                <a:sym typeface="Times New Roman"/>
              </a:rPr>
              <a:t>// plays it 3 seconds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StdAudio.play(tone);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Returns an array representing a sampled sine wave modulated according</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to the given pitch (frequency, in Hz) and  seconds, using a sampling </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rate of 44100 values per second.</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double[] tone(double pitch, double seconds)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int sps = 44100;</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int N = (int) (seconds * sps);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y = new double[N];</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for (int x = 0; x &lt; N; x++)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y[x] = Math.sin(x * pitch * (2 * Math.PI) / sps);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y;</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a:t>
            </a:r>
            <a:endParaRPr/>
          </a:p>
        </p:txBody>
      </p:sp>
      <p:grpSp>
        <p:nvGrpSpPr>
          <p:cNvPr id="659" name="Google Shape;659;p36"/>
          <p:cNvGrpSpPr/>
          <p:nvPr/>
        </p:nvGrpSpPr>
        <p:grpSpPr>
          <a:xfrm>
            <a:off x="6286850" y="4893779"/>
            <a:ext cx="2224755" cy="1483300"/>
            <a:chOff x="6319270" y="4130799"/>
            <a:chExt cx="2224755" cy="1483300"/>
          </a:xfrm>
        </p:grpSpPr>
        <p:sp>
          <p:nvSpPr>
            <p:cNvPr id="660" name="Google Shape;660;p36"/>
            <p:cNvSpPr/>
            <p:nvPr/>
          </p:nvSpPr>
          <p:spPr>
            <a:xfrm>
              <a:off x="6390608" y="4478709"/>
              <a:ext cx="1962800" cy="1135390"/>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91425" lIns="144000" spcFirstLastPara="1" rIns="0" wrap="square" tIns="144000">
              <a:noAutofit/>
            </a:bodyPr>
            <a:lstStyle/>
            <a:p>
              <a:pPr indent="0" lvl="0" marL="0" marR="0" rtl="0" algn="l">
                <a:spcBef>
                  <a:spcPts val="0"/>
                </a:spcBef>
                <a:spcAft>
                  <a:spcPts val="0"/>
                </a:spcAft>
                <a:buNone/>
              </a:pPr>
              <a:r>
                <a:rPr lang="en-US" sz="1200">
                  <a:solidFill>
                    <a:srgbClr val="000000"/>
                  </a:solidFill>
                  <a:latin typeface="Consolas"/>
                  <a:ea typeface="Consolas"/>
                  <a:cs typeface="Consolas"/>
                  <a:sym typeface="Consolas"/>
                </a:rPr>
                <a:t>% java Sound 8526</a:t>
              </a:r>
              <a:endParaRPr/>
            </a:p>
            <a:p>
              <a:pPr indent="0" lvl="0" marL="0" marR="0" rtl="0" algn="l">
                <a:spcBef>
                  <a:spcPts val="1200"/>
                </a:spcBef>
                <a:spcAft>
                  <a:spcPts val="0"/>
                </a:spcAft>
                <a:buNone/>
              </a:pPr>
              <a:r>
                <a:rPr lang="en-US" sz="1200">
                  <a:solidFill>
                    <a:srgbClr val="000000"/>
                  </a:solidFill>
                  <a:latin typeface="Consolas"/>
                  <a:ea typeface="Consolas"/>
                  <a:cs typeface="Consolas"/>
                  <a:sym typeface="Consolas"/>
                </a:rPr>
                <a:t>% java Sound 576</a:t>
              </a:r>
              <a:endParaRPr/>
            </a:p>
            <a:p>
              <a:pPr indent="0" lvl="0" marL="0" marR="0" rtl="0" algn="l">
                <a:spcBef>
                  <a:spcPts val="1200"/>
                </a:spcBef>
                <a:spcAft>
                  <a:spcPts val="0"/>
                </a:spcAft>
                <a:buNone/>
              </a:pPr>
              <a:r>
                <a:rPr lang="en-US" sz="1200">
                  <a:solidFill>
                    <a:srgbClr val="000000"/>
                  </a:solidFill>
                  <a:latin typeface="Consolas"/>
                  <a:ea typeface="Consolas"/>
                  <a:cs typeface="Consolas"/>
                  <a:sym typeface="Consolas"/>
                </a:rPr>
                <a:t>% java Sound 14365</a:t>
              </a:r>
              <a:endParaRPr/>
            </a:p>
            <a:p>
              <a:pPr indent="0" lvl="0" marL="0" marR="0" rtl="0" algn="l">
                <a:spcBef>
                  <a:spcPts val="200"/>
                </a:spcBef>
                <a:spcAft>
                  <a:spcPts val="0"/>
                </a:spcAft>
                <a:buNone/>
              </a:pPr>
              <a:r>
                <a:t/>
              </a:r>
              <a:endParaRPr sz="1200">
                <a:solidFill>
                  <a:srgbClr val="008000"/>
                </a:solidFill>
                <a:latin typeface="Times New Roman"/>
                <a:ea typeface="Times New Roman"/>
                <a:cs typeface="Times New Roman"/>
                <a:sym typeface="Times New Roman"/>
              </a:endParaRPr>
            </a:p>
          </p:txBody>
        </p:sp>
        <p:sp>
          <p:nvSpPr>
            <p:cNvPr id="661" name="Google Shape;661;p36"/>
            <p:cNvSpPr txBox="1"/>
            <p:nvPr/>
          </p:nvSpPr>
          <p:spPr>
            <a:xfrm>
              <a:off x="6319270" y="4130799"/>
              <a:ext cx="2224755" cy="455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1400">
                  <a:solidFill>
                    <a:srgbClr val="000000"/>
                  </a:solidFill>
                  <a:latin typeface="Times New Roman"/>
                  <a:ea typeface="Times New Roman"/>
                  <a:cs typeface="Times New Roman"/>
                  <a:sym typeface="Times New Roman"/>
                </a:rPr>
                <a:t>Plays some arbitrary tones:</a:t>
              </a:r>
              <a:endParaRPr/>
            </a:p>
            <a:p>
              <a:pPr indent="-342900" lvl="0" marL="342900" marR="0" rtl="0" algn="l">
                <a:lnSpc>
                  <a:spcPct val="100000"/>
                </a:lnSpc>
                <a:spcBef>
                  <a:spcPts val="1200"/>
                </a:spcBef>
                <a:spcAft>
                  <a:spcPts val="0"/>
                </a:spcAft>
                <a:buNone/>
              </a:pPr>
              <a:r>
                <a:t/>
              </a:r>
              <a:endParaRPr sz="1400">
                <a:solidFill>
                  <a:srgbClr val="000000"/>
                </a:solidFill>
                <a:latin typeface="Times New Roman"/>
                <a:ea typeface="Times New Roman"/>
                <a:cs typeface="Times New Roman"/>
                <a:sym typeface="Times New Roman"/>
              </a:endParaRPr>
            </a:p>
          </p:txBody>
        </p:sp>
      </p:grpSp>
      <p:pic>
        <p:nvPicPr>
          <p:cNvPr id="662" name="Google Shape;662;p36"/>
          <p:cNvPicPr preferRelativeResize="0"/>
          <p:nvPr/>
        </p:nvPicPr>
        <p:blipFill rotWithShape="1">
          <a:blip r:embed="rId3">
            <a:alphaModFix/>
          </a:blip>
          <a:srcRect b="0" l="0" r="0" t="0"/>
          <a:stretch/>
        </p:blipFill>
        <p:spPr>
          <a:xfrm>
            <a:off x="6213374" y="2874230"/>
            <a:ext cx="1888891" cy="606804"/>
          </a:xfrm>
          <a:prstGeom prst="rect">
            <a:avLst/>
          </a:prstGeom>
          <a:noFill/>
          <a:ln>
            <a:noFill/>
          </a:ln>
        </p:spPr>
      </p:pic>
      <p:sp>
        <p:nvSpPr>
          <p:cNvPr id="663" name="Google Shape;663;p36"/>
          <p:cNvSpPr txBox="1"/>
          <p:nvPr/>
        </p:nvSpPr>
        <p:spPr>
          <a:xfrm>
            <a:off x="7045002" y="3503102"/>
            <a:ext cx="1962800" cy="455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i="1" lang="en-US" sz="1200">
                <a:solidFill>
                  <a:srgbClr val="000000"/>
                </a:solidFill>
                <a:latin typeface="Times New Roman"/>
                <a:ea typeface="Times New Roman"/>
                <a:cs typeface="Times New Roman"/>
                <a:sym typeface="Times New Roman"/>
              </a:rPr>
              <a:t>x</a:t>
            </a:r>
            <a:r>
              <a:rPr lang="en-US" sz="1200">
                <a:solidFill>
                  <a:srgbClr val="000000"/>
                </a:solidFill>
                <a:latin typeface="Times New Roman"/>
                <a:ea typeface="Times New Roman"/>
                <a:cs typeface="Times New Roman"/>
                <a:sym typeface="Times New Roman"/>
              </a:rPr>
              <a:t> = 0, 1, 2, 3, ...</a:t>
            </a:r>
            <a:endParaRPr/>
          </a:p>
          <a:p>
            <a:pPr indent="-342900" lvl="0" marL="342900" marR="0" rtl="0" algn="l">
              <a:lnSpc>
                <a:spcPct val="100000"/>
              </a:lnSpc>
              <a:spcBef>
                <a:spcPts val="1200"/>
              </a:spcBef>
              <a:spcAft>
                <a:spcPts val="0"/>
              </a:spcAft>
              <a:buNone/>
            </a:pPr>
            <a:r>
              <a:t/>
            </a:r>
            <a:endParaRPr sz="1600">
              <a:solidFill>
                <a:srgbClr val="000000"/>
              </a:solidFill>
              <a:latin typeface="Times New Roman"/>
              <a:ea typeface="Times New Roman"/>
              <a:cs typeface="Times New Roman"/>
              <a:sym typeface="Times New Roman"/>
            </a:endParaRPr>
          </a:p>
          <a:p>
            <a:pPr indent="-342900" lvl="0" marL="342900" marR="0" rtl="0" algn="l">
              <a:lnSpc>
                <a:spcPct val="100000"/>
              </a:lnSpc>
              <a:spcBef>
                <a:spcPts val="1200"/>
              </a:spcBef>
              <a:spcAft>
                <a:spcPts val="0"/>
              </a:spcAft>
              <a:buNone/>
            </a:pPr>
            <a:r>
              <a:t/>
            </a:r>
            <a:endParaRPr sz="1800">
              <a:solidFill>
                <a:srgbClr val="000000"/>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7"/>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notes (תווים)</a:t>
            </a:r>
            <a:endParaRPr sz="1800"/>
          </a:p>
        </p:txBody>
      </p:sp>
      <p:sp>
        <p:nvSpPr>
          <p:cNvPr id="670" name="Google Shape;670;p37"/>
          <p:cNvSpPr txBox="1"/>
          <p:nvPr/>
        </p:nvSpPr>
        <p:spPr>
          <a:xfrm>
            <a:off x="10257920" y="3832049"/>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671" name="Google Shape;671;p37"/>
          <p:cNvSpPr/>
          <p:nvPr/>
        </p:nvSpPr>
        <p:spPr>
          <a:xfrm>
            <a:off x="594755" y="751749"/>
            <a:ext cx="5120245" cy="5699851"/>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A library of functions for generating musical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public class Sound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void main(String[] args) {</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Plays Do, Re, Mi, each for 0.5 second.</a:t>
            </a:r>
            <a:endParaRPr sz="1100">
              <a:solidFill>
                <a:srgbClr val="000000"/>
              </a:solidFill>
              <a:latin typeface="Consolas"/>
              <a:ea typeface="Consolas"/>
              <a:cs typeface="Consolas"/>
              <a:sym typeface="Consolas"/>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StdAudio.play(note(3, .5));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StdAudio.play(note(5, .5));</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StdAudio.play(note(7, .5));</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Returns an array representing a sampled sine wave modulated according</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to the given pitch (frequency, in Hz) and  seconds, using a sampling </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rate of 44100 values per second.</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double[] tone(double pitch, double seconds)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r>
              <a:rPr lang="en-US" sz="1100">
                <a:solidFill>
                  <a:schemeClr val="dk1"/>
                </a:solidFill>
                <a:latin typeface="Consolas"/>
                <a:ea typeface="Consolas"/>
                <a:cs typeface="Consolas"/>
                <a:sym typeface="Consolas"/>
              </a:rPr>
              <a:t>int sps = 44100;</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int N = (int) (seconds * sps);</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double[] y = new double[N];</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for (int x = 0; x &lt; N; x++) {</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y[x] = Math.sin(x * pitch * (2 * Math.PI) / sps);</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return y;</a:t>
            </a:r>
            <a:endParaRPr/>
          </a:p>
          <a:p>
            <a:pPr indent="0" lvl="0" marL="0" marR="0" rtl="0" algn="l">
              <a:lnSpc>
                <a:spcPct val="140000"/>
              </a:lnSpc>
              <a:spcBef>
                <a:spcPts val="0"/>
              </a:spcBef>
              <a:spcAft>
                <a:spcPts val="0"/>
              </a:spcAft>
              <a:buNone/>
            </a:pPr>
            <a:r>
              <a:rPr lang="en-US" sz="1100">
                <a:solidFill>
                  <a:schemeClr val="dk1"/>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28333"/>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Returns an array representing the given musical note, and seconds.</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(0 is A, 1 is A#, 2 is B, 3 is C, 4 is C#,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double[] note(int i, double seconds)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pitch = 440.0 * Math.pow(2, i / 12.0);</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tone(pitch, seconds); </a:t>
            </a:r>
            <a:r>
              <a:rPr lang="en-US" sz="1100">
                <a:solidFill>
                  <a:srgbClr val="006600"/>
                </a:solidFill>
                <a:latin typeface="Times New Roman"/>
                <a:ea typeface="Times New Roman"/>
                <a:cs typeface="Times New Roman"/>
                <a:sym typeface="Times New Roman"/>
              </a:rPr>
              <a:t>// Computes the array (previous slide)</a:t>
            </a:r>
            <a:endParaRPr sz="1100">
              <a:solidFill>
                <a:srgbClr val="000000"/>
              </a:solidFill>
              <a:latin typeface="Consolas"/>
              <a:ea typeface="Consolas"/>
              <a:cs typeface="Consolas"/>
              <a:sym typeface="Consolas"/>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a:t>
            </a:r>
            <a:endParaRPr/>
          </a:p>
        </p:txBody>
      </p:sp>
      <p:sp>
        <p:nvSpPr>
          <p:cNvPr id="672" name="Google Shape;672;p37"/>
          <p:cNvSpPr txBox="1"/>
          <p:nvPr/>
        </p:nvSpPr>
        <p:spPr>
          <a:xfrm>
            <a:off x="6362074" y="1614031"/>
            <a:ext cx="2110398" cy="256899"/>
          </a:xfrm>
          <a:prstGeom prst="rect">
            <a:avLst/>
          </a:prstGeom>
          <a:solidFill>
            <a:schemeClr val="lt1"/>
          </a:solidFill>
          <a:ln>
            <a:noFill/>
          </a:ln>
        </p:spPr>
        <p:txBody>
          <a:bodyPr anchorCtr="0" anchor="t" bIns="0" lIns="0" spcFirstLastPara="1" rIns="0" wrap="square" tIns="0">
            <a:noAutofit/>
          </a:bodyPr>
          <a:lstStyle/>
          <a:p>
            <a:pPr indent="0" lvl="1" marL="114300" marR="0" rtl="0" algn="l">
              <a:lnSpc>
                <a:spcPct val="100000"/>
              </a:lnSpc>
              <a:spcBef>
                <a:spcPts val="0"/>
              </a:spcBef>
              <a:spcAft>
                <a:spcPts val="0"/>
              </a:spcAft>
              <a:buClr>
                <a:schemeClr val="dk1"/>
              </a:buClr>
              <a:buSzPts val="800"/>
              <a:buFont typeface="Arial"/>
              <a:buNone/>
            </a:pPr>
            <a:r>
              <a:rPr b="0" i="0" lang="en-US" sz="1600" u="none" cap="none" strike="noStrike">
                <a:solidFill>
                  <a:schemeClr val="dk1"/>
                </a:solidFill>
                <a:latin typeface="Times New Roman"/>
                <a:ea typeface="Times New Roman"/>
                <a:cs typeface="Times New Roman"/>
                <a:sym typeface="Times New Roman"/>
              </a:rPr>
              <a:t>pitch(</a:t>
            </a:r>
            <a:r>
              <a:rPr b="0" i="1" lang="en-US" sz="1600" u="none" cap="none" strike="noStrike">
                <a:solidFill>
                  <a:schemeClr val="dk1"/>
                </a:solidFill>
                <a:latin typeface="Times New Roman"/>
                <a:ea typeface="Times New Roman"/>
                <a:cs typeface="Times New Roman"/>
                <a:sym typeface="Times New Roman"/>
              </a:rPr>
              <a:t>i</a:t>
            </a:r>
            <a:r>
              <a:rPr b="0" i="0" lang="en-US" sz="1600" u="none" cap="none" strike="noStrike">
                <a:solidFill>
                  <a:schemeClr val="dk1"/>
                </a:solidFill>
                <a:latin typeface="Times New Roman"/>
                <a:ea typeface="Times New Roman"/>
                <a:cs typeface="Times New Roman"/>
                <a:sym typeface="Times New Roman"/>
              </a:rPr>
              <a:t>) = 440 * 2</a:t>
            </a:r>
            <a:r>
              <a:rPr b="0" baseline="30000" i="1" lang="en-US" sz="1600" u="none" cap="none" strike="noStrike">
                <a:solidFill>
                  <a:schemeClr val="dk1"/>
                </a:solidFill>
                <a:latin typeface="Times New Roman"/>
                <a:ea typeface="Times New Roman"/>
                <a:cs typeface="Times New Roman"/>
                <a:sym typeface="Times New Roman"/>
              </a:rPr>
              <a:t>i</a:t>
            </a:r>
            <a:r>
              <a:rPr b="0" baseline="30000" i="0" lang="en-US" sz="1600" u="none" cap="none" strike="noStrike">
                <a:solidFill>
                  <a:schemeClr val="dk1"/>
                </a:solidFill>
                <a:latin typeface="Times New Roman"/>
                <a:ea typeface="Times New Roman"/>
                <a:cs typeface="Times New Roman"/>
                <a:sym typeface="Times New Roman"/>
              </a:rPr>
              <a:t>/12</a:t>
            </a:r>
            <a:endParaRPr/>
          </a:p>
        </p:txBody>
      </p:sp>
      <p:pic>
        <p:nvPicPr>
          <p:cNvPr descr="Picture 17.png" id="673" name="Google Shape;673;p37"/>
          <p:cNvPicPr preferRelativeResize="0"/>
          <p:nvPr/>
        </p:nvPicPr>
        <p:blipFill rotWithShape="1">
          <a:blip r:embed="rId3">
            <a:alphaModFix/>
          </a:blip>
          <a:srcRect b="0" l="0" r="0" t="0"/>
          <a:stretch/>
        </p:blipFill>
        <p:spPr>
          <a:xfrm>
            <a:off x="6148470" y="1963928"/>
            <a:ext cx="2075357" cy="2744149"/>
          </a:xfrm>
          <a:prstGeom prst="rect">
            <a:avLst/>
          </a:prstGeom>
          <a:noFill/>
          <a:ln>
            <a:noFill/>
          </a:ln>
        </p:spPr>
      </p:pic>
      <p:sp>
        <p:nvSpPr>
          <p:cNvPr id="674" name="Google Shape;674;p37"/>
          <p:cNvSpPr/>
          <p:nvPr/>
        </p:nvSpPr>
        <p:spPr>
          <a:xfrm>
            <a:off x="6352952" y="5241982"/>
            <a:ext cx="1962800" cy="1135390"/>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91425" lIns="144000" spcFirstLastPara="1" rIns="0" wrap="square" tIns="144000">
            <a:noAutofit/>
          </a:bodyPr>
          <a:lstStyle/>
          <a:p>
            <a:pPr indent="0" lvl="0" marL="0" marR="0" rtl="0" algn="l">
              <a:spcBef>
                <a:spcPts val="0"/>
              </a:spcBef>
              <a:spcAft>
                <a:spcPts val="0"/>
              </a:spcAft>
              <a:buNone/>
            </a:pPr>
            <a:r>
              <a:rPr lang="en-US" sz="1200">
                <a:solidFill>
                  <a:srgbClr val="000000"/>
                </a:solidFill>
                <a:latin typeface="Consolas"/>
                <a:ea typeface="Consolas"/>
                <a:cs typeface="Consolas"/>
                <a:sym typeface="Consolas"/>
              </a:rPr>
              <a:t>% java Sound 523.25</a:t>
            </a:r>
            <a:endParaRPr/>
          </a:p>
          <a:p>
            <a:pPr indent="0" lvl="0" marL="0" marR="0" rtl="0" algn="l">
              <a:spcBef>
                <a:spcPts val="1200"/>
              </a:spcBef>
              <a:spcAft>
                <a:spcPts val="0"/>
              </a:spcAft>
              <a:buNone/>
            </a:pPr>
            <a:r>
              <a:rPr lang="en-US" sz="1200">
                <a:solidFill>
                  <a:srgbClr val="000000"/>
                </a:solidFill>
                <a:latin typeface="Consolas"/>
                <a:ea typeface="Consolas"/>
                <a:cs typeface="Consolas"/>
                <a:sym typeface="Consolas"/>
              </a:rPr>
              <a:t>% java Sound 587.23</a:t>
            </a:r>
            <a:endParaRPr/>
          </a:p>
          <a:p>
            <a:pPr indent="0" lvl="0" marL="0" marR="0" rtl="0" algn="l">
              <a:spcBef>
                <a:spcPts val="1200"/>
              </a:spcBef>
              <a:spcAft>
                <a:spcPts val="0"/>
              </a:spcAft>
              <a:buNone/>
            </a:pPr>
            <a:r>
              <a:rPr lang="en-US" sz="1200">
                <a:solidFill>
                  <a:srgbClr val="000000"/>
                </a:solidFill>
                <a:latin typeface="Consolas"/>
                <a:ea typeface="Consolas"/>
                <a:cs typeface="Consolas"/>
                <a:sym typeface="Consolas"/>
              </a:rPr>
              <a:t>% java Sound 659.26</a:t>
            </a:r>
            <a:endParaRPr/>
          </a:p>
          <a:p>
            <a:pPr indent="0" lvl="0" marL="0" marR="0" rtl="0" algn="l">
              <a:spcBef>
                <a:spcPts val="200"/>
              </a:spcBef>
              <a:spcAft>
                <a:spcPts val="0"/>
              </a:spcAft>
              <a:buNone/>
            </a:pPr>
            <a:r>
              <a:t/>
            </a:r>
            <a:endParaRPr sz="1200">
              <a:solidFill>
                <a:srgbClr val="008000"/>
              </a:solidFill>
              <a:latin typeface="Times New Roman"/>
              <a:ea typeface="Times New Roman"/>
              <a:cs typeface="Times New Roman"/>
              <a:sym typeface="Times New Roman"/>
            </a:endParaRPr>
          </a:p>
        </p:txBody>
      </p:sp>
      <p:sp>
        <p:nvSpPr>
          <p:cNvPr id="675" name="Google Shape;675;p37"/>
          <p:cNvSpPr txBox="1"/>
          <p:nvPr/>
        </p:nvSpPr>
        <p:spPr>
          <a:xfrm>
            <a:off x="6281614" y="4894072"/>
            <a:ext cx="2224755" cy="455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None/>
            </a:pPr>
            <a:r>
              <a:rPr lang="en-US" sz="1400">
                <a:solidFill>
                  <a:srgbClr val="000000"/>
                </a:solidFill>
                <a:latin typeface="Times New Roman"/>
                <a:ea typeface="Times New Roman"/>
                <a:cs typeface="Times New Roman"/>
                <a:sym typeface="Times New Roman"/>
              </a:rPr>
              <a:t>Plays Do Re Mi:</a:t>
            </a:r>
            <a:endParaRPr/>
          </a:p>
          <a:p>
            <a:pPr indent="-342900" lvl="0" marL="342900" marR="0" rtl="0" algn="l">
              <a:lnSpc>
                <a:spcPct val="100000"/>
              </a:lnSpc>
              <a:spcBef>
                <a:spcPts val="1200"/>
              </a:spcBef>
              <a:spcAft>
                <a:spcPts val="0"/>
              </a:spcAft>
              <a:buNone/>
            </a:pPr>
            <a:r>
              <a:t/>
            </a:r>
            <a:endParaRPr sz="1400">
              <a:solidFill>
                <a:srgbClr val="000000"/>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38"/>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chords (אקורדים)</a:t>
            </a:r>
            <a:endParaRPr sz="1800"/>
          </a:p>
        </p:txBody>
      </p:sp>
      <p:sp>
        <p:nvSpPr>
          <p:cNvPr id="682" name="Google Shape;682;p38"/>
          <p:cNvSpPr/>
          <p:nvPr/>
        </p:nvSpPr>
        <p:spPr>
          <a:xfrm rot="850674">
            <a:off x="6499316" y="2261491"/>
            <a:ext cx="598559"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i="1" lang="en-US" sz="1800">
                <a:solidFill>
                  <a:schemeClr val="lt1"/>
                </a:solidFill>
                <a:latin typeface="Consolas"/>
                <a:ea typeface="Consolas"/>
                <a:cs typeface="Consolas"/>
                <a:sym typeface="Consolas"/>
              </a:rPr>
              <a:t>abs</a:t>
            </a:r>
            <a:endParaRPr/>
          </a:p>
        </p:txBody>
      </p:sp>
      <p:sp>
        <p:nvSpPr>
          <p:cNvPr id="683" name="Google Shape;683;p38"/>
          <p:cNvSpPr txBox="1"/>
          <p:nvPr/>
        </p:nvSpPr>
        <p:spPr>
          <a:xfrm>
            <a:off x="9318540" y="355136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84" name="Google Shape;684;p38"/>
          <p:cNvPicPr preferRelativeResize="0"/>
          <p:nvPr/>
        </p:nvPicPr>
        <p:blipFill rotWithShape="1">
          <a:blip r:embed="rId3">
            <a:alphaModFix/>
          </a:blip>
          <a:srcRect b="0" l="0" r="0" t="0"/>
          <a:stretch/>
        </p:blipFill>
        <p:spPr>
          <a:xfrm>
            <a:off x="7115800" y="199225"/>
            <a:ext cx="1674745" cy="1628956"/>
          </a:xfrm>
          <a:prstGeom prst="rect">
            <a:avLst/>
          </a:prstGeom>
          <a:noFill/>
          <a:ln>
            <a:noFill/>
          </a:ln>
        </p:spPr>
      </p:pic>
      <p:grpSp>
        <p:nvGrpSpPr>
          <p:cNvPr id="685" name="Google Shape;685;p38"/>
          <p:cNvGrpSpPr/>
          <p:nvPr/>
        </p:nvGrpSpPr>
        <p:grpSpPr>
          <a:xfrm>
            <a:off x="1060350" y="971971"/>
            <a:ext cx="6632040" cy="4872327"/>
            <a:chOff x="1060350" y="971971"/>
            <a:chExt cx="6632040" cy="4872327"/>
          </a:xfrm>
        </p:grpSpPr>
        <p:grpSp>
          <p:nvGrpSpPr>
            <p:cNvPr id="686" name="Google Shape;686;p38"/>
            <p:cNvGrpSpPr/>
            <p:nvPr/>
          </p:nvGrpSpPr>
          <p:grpSpPr>
            <a:xfrm>
              <a:off x="1580561" y="971971"/>
              <a:ext cx="4705940" cy="2887999"/>
              <a:chOff x="5478759" y="3270253"/>
              <a:chExt cx="3403196" cy="2835997"/>
            </a:xfrm>
          </p:grpSpPr>
          <p:pic>
            <p:nvPicPr>
              <p:cNvPr descr="What would the result of every possible sine wave frequency stacked over  each other sound like? If white noise and pink noise are just static, it  means its only playing some few" id="687" name="Google Shape;687;p38"/>
              <p:cNvPicPr preferRelativeResize="0"/>
              <p:nvPr/>
            </p:nvPicPr>
            <p:blipFill rotWithShape="1">
              <a:blip r:embed="rId4">
                <a:alphaModFix/>
              </a:blip>
              <a:srcRect b="0" l="0" r="0" t="0"/>
              <a:stretch/>
            </p:blipFill>
            <p:spPr>
              <a:xfrm>
                <a:off x="5478759" y="3270253"/>
                <a:ext cx="3403196" cy="2835997"/>
              </a:xfrm>
              <a:prstGeom prst="rect">
                <a:avLst/>
              </a:prstGeom>
              <a:noFill/>
              <a:ln>
                <a:noFill/>
              </a:ln>
            </p:spPr>
          </p:pic>
          <p:sp>
            <p:nvSpPr>
              <p:cNvPr id="688" name="Google Shape;688;p38"/>
              <p:cNvSpPr/>
              <p:nvPr/>
            </p:nvSpPr>
            <p:spPr>
              <a:xfrm>
                <a:off x="7381040" y="4038277"/>
                <a:ext cx="368300" cy="30840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689" name="Google Shape;689;p38"/>
              <p:cNvSpPr/>
              <p:nvPr/>
            </p:nvSpPr>
            <p:spPr>
              <a:xfrm>
                <a:off x="7381040" y="5048249"/>
                <a:ext cx="368300" cy="23505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pSp>
        <p:sp>
          <p:nvSpPr>
            <p:cNvPr id="690" name="Google Shape;690;p38"/>
            <p:cNvSpPr/>
            <p:nvPr/>
          </p:nvSpPr>
          <p:spPr>
            <a:xfrm>
              <a:off x="1060350" y="4215341"/>
              <a:ext cx="6632040" cy="1628957"/>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Returns the weighted sum of two given arrays, using two given weights.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private static double[] sum(double[] a, double[] b, double awt, double bwt)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c = new double[a.length];</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for (int i = 0; i &lt; a.length; i++)</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c[i] = awt * a[i] + bwt * b[i];</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c;</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9"/>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chords (אקורדים)</a:t>
            </a:r>
            <a:endParaRPr sz="1800"/>
          </a:p>
        </p:txBody>
      </p:sp>
      <p:sp>
        <p:nvSpPr>
          <p:cNvPr id="697" name="Google Shape;697;p39"/>
          <p:cNvSpPr/>
          <p:nvPr/>
        </p:nvSpPr>
        <p:spPr>
          <a:xfrm rot="850674">
            <a:off x="6499316" y="2261491"/>
            <a:ext cx="598559" cy="369974"/>
          </a:xfrm>
          <a:prstGeom prst="rect">
            <a:avLst/>
          </a:prstGeom>
          <a:noFill/>
          <a:ln>
            <a:noFill/>
          </a:ln>
        </p:spPr>
        <p:txBody>
          <a:bodyPr anchorCtr="0" anchor="t" bIns="46025" lIns="92075" spcFirstLastPara="1" rIns="92075" wrap="square" tIns="46025">
            <a:spAutoFit/>
          </a:bodyPr>
          <a:lstStyle/>
          <a:p>
            <a:pPr indent="0" lvl="0" marL="0" marR="0" rtl="0" algn="l">
              <a:spcBef>
                <a:spcPts val="0"/>
              </a:spcBef>
              <a:spcAft>
                <a:spcPts val="0"/>
              </a:spcAft>
              <a:buNone/>
            </a:pPr>
            <a:r>
              <a:rPr i="1" lang="en-US" sz="1800">
                <a:solidFill>
                  <a:schemeClr val="lt1"/>
                </a:solidFill>
                <a:latin typeface="Consolas"/>
                <a:ea typeface="Consolas"/>
                <a:cs typeface="Consolas"/>
                <a:sym typeface="Consolas"/>
              </a:rPr>
              <a:t>abs</a:t>
            </a:r>
            <a:endParaRPr/>
          </a:p>
        </p:txBody>
      </p:sp>
      <p:sp>
        <p:nvSpPr>
          <p:cNvPr id="698" name="Google Shape;698;p39"/>
          <p:cNvSpPr txBox="1"/>
          <p:nvPr/>
        </p:nvSpPr>
        <p:spPr>
          <a:xfrm>
            <a:off x="9318540" y="3551360"/>
            <a:ext cx="18466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pic>
        <p:nvPicPr>
          <p:cNvPr id="699" name="Google Shape;699;p39"/>
          <p:cNvPicPr preferRelativeResize="0"/>
          <p:nvPr/>
        </p:nvPicPr>
        <p:blipFill rotWithShape="1">
          <a:blip r:embed="rId3">
            <a:alphaModFix/>
          </a:blip>
          <a:srcRect b="0" l="0" r="0" t="0"/>
          <a:stretch/>
        </p:blipFill>
        <p:spPr>
          <a:xfrm>
            <a:off x="7115800" y="199225"/>
            <a:ext cx="1674745" cy="1628956"/>
          </a:xfrm>
          <a:prstGeom prst="rect">
            <a:avLst/>
          </a:prstGeom>
          <a:noFill/>
          <a:ln>
            <a:noFill/>
          </a:ln>
        </p:spPr>
      </p:pic>
      <p:sp>
        <p:nvSpPr>
          <p:cNvPr id="700" name="Google Shape;700;p39"/>
          <p:cNvSpPr/>
          <p:nvPr/>
        </p:nvSpPr>
        <p:spPr>
          <a:xfrm>
            <a:off x="594754" y="751749"/>
            <a:ext cx="6434695" cy="5546181"/>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A library of functions for generating musical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public class Sound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void main(String[] args) {</a:t>
            </a:r>
            <a:endParaRPr/>
          </a:p>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 Plays the Do-major chord (Do, Mi and Sol), for 5 seconds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StdAudio.play(chord(3, 7, 10, 5));</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28333"/>
              </a:lnSpc>
              <a:spcBef>
                <a:spcPts val="30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a:t>
            </a:r>
            <a:r>
              <a:rPr lang="en-US" sz="1200">
                <a:solidFill>
                  <a:srgbClr val="006600"/>
                </a:solidFill>
                <a:latin typeface="Consolas"/>
                <a:ea typeface="Consolas"/>
                <a:cs typeface="Consolas"/>
                <a:sym typeface="Consolas"/>
              </a:rPr>
              <a:t>Tone</a:t>
            </a:r>
            <a:r>
              <a:rPr lang="en-US" sz="1200">
                <a:solidFill>
                  <a:srgbClr val="006600"/>
                </a:solidFill>
                <a:latin typeface="Times New Roman"/>
                <a:ea typeface="Times New Roman"/>
                <a:cs typeface="Times New Roman"/>
                <a:sym typeface="Times New Roman"/>
              </a:rPr>
              <a:t> and </a:t>
            </a:r>
            <a:r>
              <a:rPr lang="en-US" sz="1200">
                <a:solidFill>
                  <a:srgbClr val="006600"/>
                </a:solidFill>
                <a:latin typeface="Consolas"/>
                <a:ea typeface="Consolas"/>
                <a:cs typeface="Consolas"/>
                <a:sym typeface="Consolas"/>
              </a:rPr>
              <a:t>Note</a:t>
            </a:r>
            <a:r>
              <a:rPr lang="en-US" sz="1200">
                <a:solidFill>
                  <a:srgbClr val="006600"/>
                </a:solidFill>
                <a:latin typeface="Times New Roman"/>
                <a:ea typeface="Times New Roman"/>
                <a:cs typeface="Times New Roman"/>
                <a:sym typeface="Times New Roman"/>
              </a:rPr>
              <a:t> functions come here</a:t>
            </a:r>
            <a:endParaRPr/>
          </a:p>
          <a:p>
            <a:pPr indent="0" lvl="0" marL="0" marR="0" rtl="0" algn="l">
              <a:lnSpc>
                <a:spcPct val="128333"/>
              </a:lnSpc>
              <a:spcBef>
                <a:spcPts val="30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Returns the weighted sum of two given arrays, using two given weights.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private static double[] sum(double[] a, double[] b, double awt, double bwt)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c = new double[a.length];</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for (int i = 0; i &lt; a.length; i++)</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c[i] = awt * a[i] + bwt * b[i];</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c;</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t/>
            </a:r>
            <a:endParaRPr sz="1100">
              <a:solidFill>
                <a:srgbClr val="000000"/>
              </a:solidFill>
              <a:latin typeface="Consolas"/>
              <a:ea typeface="Consolas"/>
              <a:cs typeface="Consolas"/>
              <a:sym typeface="Consolas"/>
            </a:endParaRPr>
          </a:p>
          <a:p>
            <a:pPr indent="0" lvl="0" marL="0" marR="0" rtl="0" algn="l">
              <a:lnSpc>
                <a:spcPct val="128333"/>
              </a:lnSpc>
              <a:spcBef>
                <a:spcPts val="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Returns a 3-note chord by combining the three given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double[] chord(int i1, int i2, int i3, </a:t>
            </a:r>
            <a:br>
              <a:rPr lang="en-US" sz="1100">
                <a:solidFill>
                  <a:srgbClr val="000000"/>
                </a:solidFill>
                <a:latin typeface="Consolas"/>
                <a:ea typeface="Consolas"/>
                <a:cs typeface="Consolas"/>
                <a:sym typeface="Consolas"/>
              </a:rPr>
            </a:br>
            <a:r>
              <a:rPr lang="en-US" sz="1100">
                <a:solidFill>
                  <a:srgbClr val="000000"/>
                </a:solidFill>
                <a:latin typeface="Consolas"/>
                <a:ea typeface="Consolas"/>
                <a:cs typeface="Consolas"/>
                <a:sym typeface="Consolas"/>
              </a:rPr>
              <a:t>                                 double seconds)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a1 = note(i1, seconds);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a2 = note(i2, seconds);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a3 = note(i3, seconds);</a:t>
            </a:r>
            <a:endParaRPr/>
          </a:p>
          <a:p>
            <a:pPr indent="0" lvl="0" marL="0" marR="0" rtl="0" algn="l">
              <a:lnSpc>
                <a:spcPct val="128333"/>
              </a:lnSpc>
              <a:spcBef>
                <a:spcPts val="600"/>
              </a:spcBef>
              <a:spcAft>
                <a:spcPts val="0"/>
              </a:spcAft>
              <a:buNone/>
            </a:pPr>
            <a:r>
              <a:rPr lang="en-US" sz="1100">
                <a:solidFill>
                  <a:srgbClr val="0000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builds and returns a mix of the three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s = sum(a1, a2, .5, .5);</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 = sum(s, a3, .5, .5);</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return 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a:t>
            </a:r>
            <a:endParaRPr/>
          </a:p>
        </p:txBody>
      </p:sp>
      <p:grpSp>
        <p:nvGrpSpPr>
          <p:cNvPr id="701" name="Google Shape;701;p39"/>
          <p:cNvGrpSpPr/>
          <p:nvPr/>
        </p:nvGrpSpPr>
        <p:grpSpPr>
          <a:xfrm>
            <a:off x="5432471" y="3123876"/>
            <a:ext cx="3403196" cy="2835997"/>
            <a:chOff x="5478759" y="3270253"/>
            <a:chExt cx="3403196" cy="2835997"/>
          </a:xfrm>
        </p:grpSpPr>
        <p:pic>
          <p:nvPicPr>
            <p:cNvPr descr="What would the result of every possible sine wave frequency stacked over  each other sound like? If white noise and pink noise are just static, it  means its only playing some few" id="702" name="Google Shape;702;p39"/>
            <p:cNvPicPr preferRelativeResize="0"/>
            <p:nvPr/>
          </p:nvPicPr>
          <p:blipFill rotWithShape="1">
            <a:blip r:embed="rId4">
              <a:alphaModFix/>
            </a:blip>
            <a:srcRect b="0" l="0" r="0" t="0"/>
            <a:stretch/>
          </p:blipFill>
          <p:spPr>
            <a:xfrm>
              <a:off x="5478759" y="3270253"/>
              <a:ext cx="3403196" cy="2835997"/>
            </a:xfrm>
            <a:prstGeom prst="rect">
              <a:avLst/>
            </a:prstGeom>
            <a:noFill/>
            <a:ln>
              <a:noFill/>
            </a:ln>
          </p:spPr>
        </p:pic>
        <p:sp>
          <p:nvSpPr>
            <p:cNvPr id="703" name="Google Shape;703;p39"/>
            <p:cNvSpPr/>
            <p:nvPr/>
          </p:nvSpPr>
          <p:spPr>
            <a:xfrm>
              <a:off x="7381040" y="4038277"/>
              <a:ext cx="368300" cy="308408"/>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
          <p:nvSpPr>
            <p:cNvPr id="704" name="Google Shape;704;p39"/>
            <p:cNvSpPr/>
            <p:nvPr/>
          </p:nvSpPr>
          <p:spPr>
            <a:xfrm>
              <a:off x="7381040" y="5048249"/>
              <a:ext cx="368300" cy="235059"/>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grpSp>
      <p:sp>
        <p:nvSpPr>
          <p:cNvPr id="705" name="Google Shape;705;p39"/>
          <p:cNvSpPr/>
          <p:nvPr/>
        </p:nvSpPr>
        <p:spPr>
          <a:xfrm>
            <a:off x="485860" y="3915047"/>
            <a:ext cx="469990" cy="262114"/>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40"/>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Playing tunes (לחנים)</a:t>
            </a:r>
            <a:endParaRPr b="1" sz="1800"/>
          </a:p>
        </p:txBody>
      </p:sp>
      <p:grpSp>
        <p:nvGrpSpPr>
          <p:cNvPr id="712" name="Google Shape;712;p40"/>
          <p:cNvGrpSpPr/>
          <p:nvPr/>
        </p:nvGrpSpPr>
        <p:grpSpPr>
          <a:xfrm>
            <a:off x="5101936" y="850156"/>
            <a:ext cx="3561685" cy="4019749"/>
            <a:chOff x="5101936" y="850156"/>
            <a:chExt cx="3561685" cy="4019749"/>
          </a:xfrm>
        </p:grpSpPr>
        <p:sp>
          <p:nvSpPr>
            <p:cNvPr id="713" name="Google Shape;713;p40"/>
            <p:cNvSpPr/>
            <p:nvPr/>
          </p:nvSpPr>
          <p:spPr>
            <a:xfrm>
              <a:off x="5241817" y="1988095"/>
              <a:ext cx="3421804" cy="2881810"/>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91425" lIns="182875" spcFirstLastPara="1" rIns="182875" wrap="square" tIns="136800">
              <a:noAutofit/>
            </a:bodyPr>
            <a:lstStyle/>
            <a:p>
              <a:pPr indent="0" lvl="0" marL="0" marR="0" rtl="0" algn="l">
                <a:spcBef>
                  <a:spcPts val="0"/>
                </a:spcBef>
                <a:spcAft>
                  <a:spcPts val="0"/>
                </a:spcAft>
                <a:buNone/>
              </a:pPr>
              <a:r>
                <a:rPr lang="en-US" sz="1200">
                  <a:solidFill>
                    <a:srgbClr val="000000"/>
                  </a:solidFill>
                  <a:latin typeface="Arial"/>
                  <a:ea typeface="Arial"/>
                  <a:cs typeface="Arial"/>
                  <a:sym typeface="Arial"/>
                </a:rPr>
                <a:t>% </a:t>
              </a:r>
              <a:r>
                <a:rPr b="1" lang="en-US" sz="1200">
                  <a:solidFill>
                    <a:schemeClr val="dk1"/>
                  </a:solidFill>
                  <a:latin typeface="Arial"/>
                  <a:ea typeface="Arial"/>
                  <a:cs typeface="Arial"/>
                  <a:sym typeface="Arial"/>
                </a:rPr>
                <a:t>more elise.txt</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7 .3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6 .3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7 .3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6 .3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7 .3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2 .3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5 .3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3 .3</a:t>
              </a:r>
              <a:endParaRPr/>
            </a:p>
            <a:p>
              <a:pPr indent="0" lvl="0" marL="0" marR="0" rtl="0" algn="l">
                <a:spcBef>
                  <a:spcPts val="0"/>
                </a:spcBef>
                <a:spcAft>
                  <a:spcPts val="0"/>
                </a:spcAft>
                <a:buNone/>
              </a:pPr>
              <a:r>
                <a:rPr lang="en-US" sz="1200">
                  <a:solidFill>
                    <a:schemeClr val="dk1"/>
                  </a:solidFill>
                  <a:latin typeface="Arial"/>
                  <a:ea typeface="Arial"/>
                  <a:cs typeface="Arial"/>
                  <a:sym typeface="Arial"/>
                </a:rPr>
                <a:t>0 1.0</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200">
                  <a:solidFill>
                    <a:schemeClr val="dk1"/>
                  </a:solidFill>
                  <a:latin typeface="Arial"/>
                  <a:ea typeface="Arial"/>
                  <a:cs typeface="Arial"/>
                  <a:sym typeface="Arial"/>
                </a:rPr>
                <a:t>% </a:t>
              </a:r>
              <a:r>
                <a:rPr b="1" lang="en-US" sz="1200">
                  <a:solidFill>
                    <a:schemeClr val="dk1"/>
                  </a:solidFill>
                  <a:latin typeface="Arial"/>
                  <a:ea typeface="Arial"/>
                  <a:cs typeface="Arial"/>
                  <a:sym typeface="Arial"/>
                </a:rPr>
                <a:t>java Sound elise.txt</a:t>
              </a:r>
              <a:endParaRPr/>
            </a:p>
            <a:p>
              <a:pPr indent="0" lvl="0" marL="0" marR="0" rtl="0" algn="l">
                <a:spcBef>
                  <a:spcPts val="0"/>
                </a:spcBef>
                <a:spcAft>
                  <a:spcPts val="0"/>
                </a:spcAft>
                <a:buNone/>
              </a:pPr>
              <a:r>
                <a:t/>
              </a:r>
              <a:endParaRPr sz="1200">
                <a:solidFill>
                  <a:schemeClr val="dk1"/>
                </a:solidFill>
                <a:latin typeface="Arial"/>
                <a:ea typeface="Arial"/>
                <a:cs typeface="Arial"/>
                <a:sym typeface="Arial"/>
              </a:endParaRPr>
            </a:p>
            <a:p>
              <a:pPr indent="0" lvl="0" marL="0" marR="0" rtl="0" algn="l">
                <a:spcBef>
                  <a:spcPts val="0"/>
                </a:spcBef>
                <a:spcAft>
                  <a:spcPts val="0"/>
                </a:spcAft>
                <a:buNone/>
              </a:pPr>
              <a:r>
                <a:rPr lang="en-US" sz="1600">
                  <a:solidFill>
                    <a:schemeClr val="dk1"/>
                  </a:solidFill>
                  <a:latin typeface="Times New Roman"/>
                  <a:ea typeface="Times New Roman"/>
                  <a:cs typeface="Times New Roman"/>
                  <a:sym typeface="Times New Roman"/>
                </a:rPr>
                <a:t>(we’ll hear the first 9 notes of Elise)</a:t>
              </a:r>
              <a:endParaRPr/>
            </a:p>
          </p:txBody>
        </p:sp>
        <p:grpSp>
          <p:nvGrpSpPr>
            <p:cNvPr id="714" name="Google Shape;714;p40"/>
            <p:cNvGrpSpPr/>
            <p:nvPr/>
          </p:nvGrpSpPr>
          <p:grpSpPr>
            <a:xfrm>
              <a:off x="5101936" y="850156"/>
              <a:ext cx="3561685" cy="961293"/>
              <a:chOff x="595884" y="4960528"/>
              <a:chExt cx="3561685" cy="961293"/>
            </a:xfrm>
          </p:grpSpPr>
          <p:pic>
            <p:nvPicPr>
              <p:cNvPr descr="Picture 1" id="715" name="Google Shape;715;p40"/>
              <p:cNvPicPr preferRelativeResize="0"/>
              <p:nvPr/>
            </p:nvPicPr>
            <p:blipFill rotWithShape="1">
              <a:blip r:embed="rId3">
                <a:alphaModFix/>
              </a:blip>
              <a:srcRect b="0" l="0" r="0" t="0"/>
              <a:stretch/>
            </p:blipFill>
            <p:spPr>
              <a:xfrm>
                <a:off x="595884" y="5163523"/>
                <a:ext cx="3561685" cy="758298"/>
              </a:xfrm>
              <a:prstGeom prst="rect">
                <a:avLst/>
              </a:prstGeom>
              <a:noFill/>
              <a:ln>
                <a:noFill/>
              </a:ln>
            </p:spPr>
          </p:pic>
          <p:sp>
            <p:nvSpPr>
              <p:cNvPr id="716" name="Google Shape;716;p40"/>
              <p:cNvSpPr txBox="1"/>
              <p:nvPr/>
            </p:nvSpPr>
            <p:spPr>
              <a:xfrm>
                <a:off x="1436506" y="4960528"/>
                <a:ext cx="222236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solidFill>
                      <a:srgbClr val="000000"/>
                    </a:solidFill>
                    <a:latin typeface="Times New Roman"/>
                    <a:ea typeface="Times New Roman"/>
                    <a:cs typeface="Times New Roman"/>
                    <a:sym typeface="Times New Roman"/>
                  </a:rPr>
                  <a:t>Elise (Beethoven):</a:t>
                </a:r>
                <a:endParaRPr/>
              </a:p>
            </p:txBody>
          </p:sp>
        </p:grpSp>
      </p:grpSp>
      <p:sp>
        <p:nvSpPr>
          <p:cNvPr id="717" name="Google Shape;717;p40"/>
          <p:cNvSpPr/>
          <p:nvPr/>
        </p:nvSpPr>
        <p:spPr>
          <a:xfrm>
            <a:off x="594755" y="1034823"/>
            <a:ext cx="3977245" cy="2611348"/>
          </a:xfrm>
          <a:prstGeom prst="rect">
            <a:avLst/>
          </a:prstGeom>
          <a:solidFill>
            <a:schemeClr val="lt1"/>
          </a:solidFill>
          <a:ln cap="flat" cmpd="sng" w="15875">
            <a:solidFill>
              <a:schemeClr val="dk1">
                <a:alpha val="20000"/>
              </a:schemeClr>
            </a:solidFill>
            <a:prstDash val="solid"/>
            <a:miter lim="800000"/>
            <a:headEnd len="sm" w="sm" type="none"/>
            <a:tailEnd len="sm" w="sm" type="none"/>
          </a:ln>
          <a:effectLst>
            <a:outerShdw blurRad="50800" rotWithShape="0" algn="tl" dir="2700000" dist="38100">
              <a:srgbClr val="000000">
                <a:alpha val="42745"/>
              </a:srgbClr>
            </a:outerShdw>
          </a:effectLst>
        </p:spPr>
        <p:txBody>
          <a:bodyPr anchorCtr="0" anchor="t" bIns="0" lIns="108000" spcFirstLastPara="1" rIns="0" wrap="square" tIns="72000">
            <a:noAutofit/>
          </a:bodyPr>
          <a:lstStyle/>
          <a:p>
            <a:pPr indent="0" lvl="0" marL="0" marR="0" rtl="0" algn="l">
              <a:lnSpc>
                <a:spcPct val="128333"/>
              </a:lnSpc>
              <a:spcBef>
                <a:spcPts val="0"/>
              </a:spcBef>
              <a:spcAft>
                <a:spcPts val="0"/>
              </a:spcAft>
              <a:buNone/>
            </a:pPr>
            <a:r>
              <a:rPr lang="en-US" sz="1200">
                <a:solidFill>
                  <a:srgbClr val="006600"/>
                </a:solidFill>
                <a:latin typeface="Times New Roman"/>
                <a:ea typeface="Times New Roman"/>
                <a:cs typeface="Times New Roman"/>
                <a:sym typeface="Times New Roman"/>
              </a:rPr>
              <a:t>// A library of functions for generating musical notes.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public class Sound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public static void main(String[] args)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 in = new In(fileName);</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while (!in.isEmpty())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int i = in.readInt();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double seconds = in.readDouble();</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StdAudio.play(note(i, seconds));</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40000"/>
              </a:lnSpc>
              <a:spcBef>
                <a:spcPts val="0"/>
              </a:spcBef>
              <a:spcAft>
                <a:spcPts val="0"/>
              </a:spcAft>
              <a:buNone/>
            </a:pPr>
            <a:r>
              <a:rPr lang="en-US" sz="1100">
                <a:solidFill>
                  <a:srgbClr val="000000"/>
                </a:solidFill>
                <a:latin typeface="Consolas"/>
                <a:ea typeface="Consolas"/>
                <a:cs typeface="Consolas"/>
                <a:sym typeface="Consolas"/>
              </a:rPr>
              <a:t>    }</a:t>
            </a:r>
            <a:endParaRPr/>
          </a:p>
          <a:p>
            <a:pPr indent="0" lvl="0" marL="0" marR="0" rtl="0" algn="l">
              <a:lnSpc>
                <a:spcPct val="128333"/>
              </a:lnSpc>
              <a:spcBef>
                <a:spcPts val="300"/>
              </a:spcBef>
              <a:spcAft>
                <a:spcPts val="0"/>
              </a:spcAft>
              <a:buNone/>
            </a:pPr>
            <a:r>
              <a:rPr lang="en-US" sz="1100">
                <a:solidFill>
                  <a:srgbClr val="006600"/>
                </a:solidFill>
                <a:latin typeface="Consolas"/>
                <a:ea typeface="Consolas"/>
                <a:cs typeface="Consolas"/>
                <a:sym typeface="Consolas"/>
              </a:rPr>
              <a:t>    </a:t>
            </a:r>
            <a:r>
              <a:rPr lang="en-US" sz="1200">
                <a:solidFill>
                  <a:srgbClr val="006600"/>
                </a:solidFill>
                <a:latin typeface="Times New Roman"/>
                <a:ea typeface="Times New Roman"/>
                <a:cs typeface="Times New Roman"/>
                <a:sym typeface="Times New Roman"/>
              </a:rPr>
              <a:t>// All other </a:t>
            </a:r>
            <a:r>
              <a:rPr lang="en-US" sz="1200">
                <a:solidFill>
                  <a:srgbClr val="006600"/>
                </a:solidFill>
                <a:latin typeface="Consolas"/>
                <a:ea typeface="Consolas"/>
                <a:cs typeface="Consolas"/>
                <a:sym typeface="Consolas"/>
              </a:rPr>
              <a:t>Sound</a:t>
            </a:r>
            <a:r>
              <a:rPr lang="en-US" sz="1200">
                <a:solidFill>
                  <a:srgbClr val="006600"/>
                </a:solidFill>
                <a:latin typeface="Times New Roman"/>
                <a:ea typeface="Times New Roman"/>
                <a:cs typeface="Times New Roman"/>
                <a:sym typeface="Times New Roman"/>
              </a:rPr>
              <a:t> functions come here </a:t>
            </a:r>
            <a:endParaRPr/>
          </a:p>
          <a:p>
            <a:pPr indent="0" lvl="0" marL="0" marR="0" rtl="0" algn="l">
              <a:lnSpc>
                <a:spcPct val="140000"/>
              </a:lnSpc>
              <a:spcBef>
                <a:spcPts val="300"/>
              </a:spcBef>
              <a:spcAft>
                <a:spcPts val="0"/>
              </a:spcAft>
              <a:buNone/>
            </a:pPr>
            <a:r>
              <a:rPr lang="en-US" sz="1100">
                <a:solidFill>
                  <a:srgbClr val="000000"/>
                </a:solidFill>
                <a:latin typeface="Consolas"/>
                <a:ea typeface="Consolas"/>
                <a:cs typeface="Consolas"/>
                <a:sym typeface="Consolas"/>
              </a:rPr>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4"/>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graphicFrame>
        <p:nvGraphicFramePr>
          <p:cNvPr id="96" name="Google Shape;96;p4"/>
          <p:cNvGraphicFramePr/>
          <p:nvPr/>
        </p:nvGraphicFramePr>
        <p:xfrm>
          <a:off x="5457457" y="1499907"/>
          <a:ext cx="2463577" cy="2184724"/>
        </p:xfrm>
        <a:graphic>
          <a:graphicData uri="http://schemas.openxmlformats.org/presentationml/2006/ole">
            <mc:AlternateContent>
              <mc:Choice Requires="v">
                <p:oleObj r:id="rId4" imgH="2184724" imgW="2463577" progId="" spid="_x0000_s1">
                  <p:embed/>
                </p:oleObj>
              </mc:Choice>
              <mc:Fallback>
                <p:oleObj r:id="rId5" imgH="2184724" imgW="2463577" progId="">
                  <p:embed/>
                  <p:pic>
                    <p:nvPicPr>
                      <p:cNvPr id="96" name="Google Shape;96;p4"/>
                      <p:cNvPicPr preferRelativeResize="0"/>
                      <p:nvPr/>
                    </p:nvPicPr>
                    <p:blipFill rotWithShape="1">
                      <a:blip r:embed="rId6">
                        <a:alphaModFix/>
                      </a:blip>
                      <a:srcRect b="457" l="0" r="826" t="11689"/>
                      <a:stretch/>
                    </p:blipFill>
                    <p:spPr>
                      <a:xfrm>
                        <a:off x="5457457" y="1499907"/>
                        <a:ext cx="2463577" cy="2184724"/>
                      </a:xfrm>
                      <a:prstGeom prst="rect">
                        <a:avLst/>
                      </a:prstGeom>
                      <a:noFill/>
                      <a:ln>
                        <a:noFill/>
                      </a:ln>
                    </p:spPr>
                  </p:pic>
                </p:oleObj>
              </mc:Fallback>
            </mc:AlternateContent>
          </a:graphicData>
        </a:graphic>
      </p:graphicFrame>
      <p:pic>
        <p:nvPicPr>
          <p:cNvPr id="97" name="Google Shape;97;p4"/>
          <p:cNvPicPr preferRelativeResize="0"/>
          <p:nvPr/>
        </p:nvPicPr>
        <p:blipFill rotWithShape="1">
          <a:blip r:embed="rId7">
            <a:alphaModFix/>
          </a:blip>
          <a:srcRect b="0" l="0" r="0" t="0"/>
          <a:stretch/>
        </p:blipFill>
        <p:spPr>
          <a:xfrm>
            <a:off x="696912" y="1248013"/>
            <a:ext cx="2536766" cy="2559827"/>
          </a:xfrm>
          <a:prstGeom prst="rect">
            <a:avLst/>
          </a:prstGeom>
          <a:noFill/>
          <a:ln>
            <a:noFill/>
          </a:ln>
        </p:spPr>
      </p:pic>
      <p:sp>
        <p:nvSpPr>
          <p:cNvPr id="98" name="Google Shape;98;p4"/>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Self-replicating patterns:</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
        <p:nvSpPr>
          <p:cNvPr id="99" name="Google Shape;99;p4"/>
          <p:cNvSpPr txBox="1"/>
          <p:nvPr/>
        </p:nvSpPr>
        <p:spPr>
          <a:xfrm>
            <a:off x="3426538" y="1786542"/>
            <a:ext cx="2290923" cy="51208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800" u="sng" cap="none" strike="noStrike">
                <a:solidFill>
                  <a:schemeClr val="dk1"/>
                </a:solidFill>
                <a:latin typeface="Times New Roman"/>
                <a:ea typeface="Times New Roman"/>
                <a:cs typeface="Times New Roman"/>
                <a:sym typeface="Times New Roman"/>
              </a:rPr>
              <a:t>Fractal:</a:t>
            </a:r>
            <a:r>
              <a:rPr b="0" i="0" lang="en-US" sz="1800" u="none" cap="none" strike="noStrike">
                <a:solidFill>
                  <a:schemeClr val="dk1"/>
                </a:solidFill>
                <a:latin typeface="Times New Roman"/>
                <a:ea typeface="Times New Roman"/>
                <a:cs typeface="Times New Roman"/>
                <a:sym typeface="Times New Roman"/>
              </a:rPr>
              <a:t> The deeper you dive into the image, the more you see the same image.</a:t>
            </a:r>
            <a:endParaRPr/>
          </a:p>
          <a:p>
            <a:pPr indent="-174625" lvl="1" marL="346075" marR="0" rtl="0" algn="l">
              <a:lnSpc>
                <a:spcPct val="144444"/>
              </a:lnSpc>
              <a:spcBef>
                <a:spcPts val="0"/>
              </a:spcBef>
              <a:spcAft>
                <a:spcPts val="0"/>
              </a:spcAft>
              <a:buClr>
                <a:schemeClr val="dk1"/>
              </a:buClr>
              <a:buSzPts val="900"/>
              <a:buFont typeface="Arial"/>
              <a:buNone/>
            </a:pPr>
            <a:r>
              <a:t/>
            </a:r>
            <a:endParaRPr b="0" i="0" sz="1800" u="none" cap="none" strike="noStrike">
              <a:solidFill>
                <a:schemeClr val="dk1"/>
              </a:solidFill>
              <a:latin typeface="Times New Roman"/>
              <a:ea typeface="Times New Roman"/>
              <a:cs typeface="Times New Roman"/>
              <a:sym typeface="Times New Roman"/>
            </a:endParaRPr>
          </a:p>
        </p:txBody>
      </p:sp>
      <p:pic>
        <p:nvPicPr>
          <p:cNvPr id="100" name="Google Shape;100;p4"/>
          <p:cNvPicPr preferRelativeResize="0"/>
          <p:nvPr/>
        </p:nvPicPr>
        <p:blipFill rotWithShape="1">
          <a:blip r:embed="rId8">
            <a:alphaModFix/>
          </a:blip>
          <a:srcRect b="0" l="0" r="0" t="0"/>
          <a:stretch/>
        </p:blipFill>
        <p:spPr>
          <a:xfrm>
            <a:off x="4572000" y="3974118"/>
            <a:ext cx="3687917" cy="2458611"/>
          </a:xfrm>
          <a:prstGeom prst="rect">
            <a:avLst/>
          </a:prstGeom>
          <a:noFill/>
          <a:ln>
            <a:noFill/>
          </a:ln>
        </p:spPr>
      </p:pic>
      <p:pic>
        <p:nvPicPr>
          <p:cNvPr id="101" name="Google Shape;101;p4"/>
          <p:cNvPicPr preferRelativeResize="0"/>
          <p:nvPr/>
        </p:nvPicPr>
        <p:blipFill rotWithShape="1">
          <a:blip r:embed="rId9">
            <a:alphaModFix/>
          </a:blip>
          <a:srcRect b="0" l="0" r="0" t="0"/>
          <a:stretch/>
        </p:blipFill>
        <p:spPr>
          <a:xfrm>
            <a:off x="471393" y="3981805"/>
            <a:ext cx="3685383" cy="24509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6"/>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Graphics: StdDraw API </a:t>
            </a:r>
            <a:r>
              <a:rPr lang="en-US" sz="1600"/>
              <a:t>(partial)</a:t>
            </a:r>
            <a:endParaRPr/>
          </a:p>
        </p:txBody>
      </p:sp>
      <p:sp>
        <p:nvSpPr>
          <p:cNvPr id="107" name="Google Shape;107;p6"/>
          <p:cNvSpPr txBox="1"/>
          <p:nvPr>
            <p:ph idx="1" type="body"/>
          </p:nvPr>
        </p:nvSpPr>
        <p:spPr>
          <a:xfrm>
            <a:off x="790592" y="746760"/>
            <a:ext cx="7848600" cy="55626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circle</a:t>
            </a:r>
            <a:r>
              <a:rPr lang="en-US" sz="1200">
                <a:solidFill>
                  <a:schemeClr val="dk1"/>
                </a:solidFill>
                <a:latin typeface="Consolas"/>
                <a:ea typeface="Consolas"/>
                <a:cs typeface="Consolas"/>
                <a:sym typeface="Consolas"/>
              </a:rPr>
              <a:t>(double x, double y, double radius)</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clear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enableDoubleBuffering</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filledCircle(x, y, radius);</a:t>
            </a:r>
            <a:endParaRPr sz="1200">
              <a:solidFill>
                <a:srgbClr val="143BE0"/>
              </a:solidFill>
              <a:latin typeface="Consolas"/>
              <a:ea typeface="Consolas"/>
              <a:cs typeface="Consolas"/>
              <a:sym typeface="Consolas"/>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Color </a:t>
            </a:r>
            <a:r>
              <a:rPr lang="en-US" sz="1200">
                <a:solidFill>
                  <a:srgbClr val="143BE0"/>
                </a:solidFill>
                <a:latin typeface="Consolas"/>
                <a:ea typeface="Consolas"/>
                <a:cs typeface="Consolas"/>
                <a:sym typeface="Consolas"/>
              </a:rPr>
              <a:t>getBackgroundColor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Color </a:t>
            </a:r>
            <a:r>
              <a:rPr lang="en-US" sz="1200">
                <a:solidFill>
                  <a:srgbClr val="143BE0"/>
                </a:solidFill>
                <a:latin typeface="Consolas"/>
                <a:ea typeface="Consolas"/>
                <a:cs typeface="Consolas"/>
                <a:sym typeface="Consolas"/>
              </a:rPr>
              <a:t>getPenColor</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line</a:t>
            </a:r>
            <a:r>
              <a:rPr lang="en-US" sz="1200">
                <a:solidFill>
                  <a:schemeClr val="dk1"/>
                </a:solidFill>
                <a:latin typeface="Consolas"/>
                <a:ea typeface="Consolas"/>
                <a:cs typeface="Consolas"/>
                <a:sym typeface="Consolas"/>
              </a:rPr>
              <a:t>(double x0, double y0, double x1, double y1)</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pause</a:t>
            </a:r>
            <a:r>
              <a:rPr lang="en-US" sz="1200">
                <a:solidFill>
                  <a:schemeClr val="dk1"/>
                </a:solidFill>
                <a:latin typeface="Consolas"/>
                <a:ea typeface="Consolas"/>
                <a:cs typeface="Consolas"/>
                <a:sym typeface="Consolas"/>
              </a:rPr>
              <a:t>(int 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picture</a:t>
            </a:r>
            <a:r>
              <a:rPr lang="en-US" sz="1200">
                <a:solidFill>
                  <a:schemeClr val="dk1"/>
                </a:solidFill>
                <a:latin typeface="Consolas"/>
                <a:ea typeface="Consolas"/>
                <a:cs typeface="Consolas"/>
                <a:sym typeface="Consolas"/>
              </a:rPr>
              <a:t>(double x, double y, String filename)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b="1" lang="en-US" sz="1200" u="sng">
                <a:solidFill>
                  <a:srgbClr val="143BE0"/>
                </a:solidFill>
                <a:latin typeface="Consolas"/>
                <a:ea typeface="Consolas"/>
                <a:cs typeface="Consolas"/>
                <a:sym typeface="Consolas"/>
              </a:rPr>
              <a:t>point</a:t>
            </a:r>
            <a:r>
              <a:rPr lang="en-US" sz="1200">
                <a:solidFill>
                  <a:schemeClr val="dk1"/>
                </a:solidFill>
                <a:latin typeface="Consolas"/>
                <a:ea typeface="Consolas"/>
                <a:cs typeface="Consolas"/>
                <a:sym typeface="Consolas"/>
              </a:rPr>
              <a:t>(double x, double y)</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rectangle</a:t>
            </a:r>
            <a:r>
              <a:rPr lang="en-US" sz="1200">
                <a:solidFill>
                  <a:schemeClr val="dk1"/>
                </a:solidFill>
                <a:latin typeface="Consolas"/>
                <a:ea typeface="Consolas"/>
                <a:cs typeface="Consolas"/>
                <a:sym typeface="Consolas"/>
              </a:rPr>
              <a:t>(double x, double y, double halfWidth, double halfHeight)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save</a:t>
            </a:r>
            <a:r>
              <a:rPr lang="en-US" sz="1200">
                <a:solidFill>
                  <a:schemeClr val="dk1"/>
                </a:solidFill>
                <a:latin typeface="Consolas"/>
                <a:ea typeface="Consolas"/>
                <a:cs typeface="Consolas"/>
                <a:sym typeface="Consolas"/>
              </a:rPr>
              <a:t>(String filename)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setCanvasSize</a:t>
            </a:r>
            <a:r>
              <a:rPr lang="en-US" sz="1200">
                <a:solidFill>
                  <a:schemeClr val="dk1"/>
                </a:solidFill>
                <a:latin typeface="Consolas"/>
                <a:ea typeface="Consolas"/>
                <a:cs typeface="Consolas"/>
                <a:sym typeface="Consolas"/>
              </a:rPr>
              <a:t>(int canvasWidth, int canvasHeight)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setPenColor</a:t>
            </a:r>
            <a:r>
              <a:rPr lang="en-US" sz="1200">
                <a:solidFill>
                  <a:schemeClr val="dk1"/>
                </a:solidFill>
                <a:latin typeface="Consolas"/>
                <a:ea typeface="Consolas"/>
                <a:cs typeface="Consolas"/>
                <a:sym typeface="Consolas"/>
              </a:rPr>
              <a:t>(int red, int green, int blue)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setPenColor</a:t>
            </a:r>
            <a:r>
              <a:rPr lang="en-US" sz="1200">
                <a:solidFill>
                  <a:schemeClr val="dk1"/>
                </a:solidFill>
                <a:latin typeface="Consolas"/>
                <a:ea typeface="Consolas"/>
                <a:cs typeface="Consolas"/>
                <a:sym typeface="Consolas"/>
              </a:rPr>
              <a:t>(Color color)</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setPenRadius</a:t>
            </a:r>
            <a:r>
              <a:rPr lang="en-US" sz="1200">
                <a:solidFill>
                  <a:schemeClr val="dk1"/>
                </a:solidFill>
                <a:latin typeface="Consolas"/>
                <a:ea typeface="Consolas"/>
                <a:cs typeface="Consolas"/>
                <a:sym typeface="Consolas"/>
              </a:rPr>
              <a:t>(double radius)</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setTitle</a:t>
            </a:r>
            <a:r>
              <a:rPr lang="en-US" sz="1200">
                <a:solidFill>
                  <a:schemeClr val="dk1"/>
                </a:solidFill>
                <a:latin typeface="Consolas"/>
                <a:ea typeface="Consolas"/>
                <a:cs typeface="Consolas"/>
                <a:sym typeface="Consolas"/>
              </a:rPr>
              <a:t>(String title)</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setXscale</a:t>
            </a:r>
            <a:r>
              <a:rPr lang="en-US" sz="1200">
                <a:solidFill>
                  <a:schemeClr val="dk1"/>
                </a:solidFill>
                <a:latin typeface="Consolas"/>
                <a:ea typeface="Consolas"/>
                <a:cs typeface="Consolas"/>
                <a:sym typeface="Consolas"/>
              </a:rPr>
              <a:t>(double min, double max)</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setYscale</a:t>
            </a:r>
            <a:r>
              <a:rPr lang="en-US" sz="1200">
                <a:solidFill>
                  <a:schemeClr val="dk1"/>
                </a:solidFill>
                <a:latin typeface="Consolas"/>
                <a:ea typeface="Consolas"/>
                <a:cs typeface="Consolas"/>
                <a:sym typeface="Consolas"/>
              </a:rPr>
              <a:t>(double min, double max)</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show</a:t>
            </a:r>
            <a:r>
              <a:rPr lang="en-US" sz="1200">
                <a:solidFill>
                  <a:schemeClr val="dk1"/>
                </a:solidFill>
                <a:latin typeface="Consolas"/>
                <a:ea typeface="Consolas"/>
                <a:cs typeface="Consolas"/>
                <a:sym typeface="Consolas"/>
              </a:rPr>
              <a:t>()</a:t>
            </a:r>
            <a:endParaRPr/>
          </a:p>
          <a:p>
            <a:pPr indent="-342900" lvl="0" marL="342900" rtl="0" algn="l">
              <a:lnSpc>
                <a:spcPct val="100000"/>
              </a:lnSpc>
              <a:spcBef>
                <a:spcPts val="600"/>
              </a:spcBef>
              <a:spcAft>
                <a:spcPts val="0"/>
              </a:spcAft>
              <a:buNone/>
            </a:pPr>
            <a:r>
              <a:rPr lang="en-US" sz="1200">
                <a:solidFill>
                  <a:schemeClr val="dk1"/>
                </a:solidFill>
                <a:latin typeface="Consolas"/>
                <a:ea typeface="Consolas"/>
                <a:cs typeface="Consolas"/>
                <a:sym typeface="Consolas"/>
              </a:rPr>
              <a:t>static void  </a:t>
            </a:r>
            <a:r>
              <a:rPr lang="en-US" sz="1200">
                <a:solidFill>
                  <a:srgbClr val="143BE0"/>
                </a:solidFill>
                <a:latin typeface="Consolas"/>
                <a:ea typeface="Consolas"/>
                <a:cs typeface="Consolas"/>
                <a:sym typeface="Consolas"/>
              </a:rPr>
              <a:t>square</a:t>
            </a:r>
            <a:r>
              <a:rPr lang="en-US" sz="1200">
                <a:solidFill>
                  <a:schemeClr val="dk1"/>
                </a:solidFill>
                <a:latin typeface="Consolas"/>
                <a:ea typeface="Consolas"/>
                <a:cs typeface="Consolas"/>
                <a:sym typeface="Consolas"/>
              </a:rPr>
              <a:t>(double x, double y, double halfLength)</a:t>
            </a:r>
            <a:endParaRPr/>
          </a:p>
          <a:p>
            <a:pPr indent="-342900" lvl="0" marL="342900" rtl="0" algn="l">
              <a:lnSpc>
                <a:spcPct val="216666"/>
              </a:lnSpc>
              <a:spcBef>
                <a:spcPts val="0"/>
              </a:spcBef>
              <a:spcAft>
                <a:spcPts val="0"/>
              </a:spcAft>
              <a:buNone/>
            </a:pPr>
            <a:r>
              <a:t/>
            </a:r>
            <a:endParaRPr sz="1200">
              <a:latin typeface="Consolas"/>
              <a:ea typeface="Consolas"/>
              <a:cs typeface="Consolas"/>
              <a:sym typeface="Consolas"/>
            </a:endParaRPr>
          </a:p>
        </p:txBody>
      </p:sp>
      <p:sp>
        <p:nvSpPr>
          <p:cNvPr id="108" name="Google Shape;108;p6"/>
          <p:cNvSpPr/>
          <p:nvPr/>
        </p:nvSpPr>
        <p:spPr>
          <a:xfrm>
            <a:off x="5895027" y="1413071"/>
            <a:ext cx="1964154" cy="400533"/>
          </a:xfrm>
          <a:prstGeom prst="wedgeRoundRectCallout">
            <a:avLst>
              <a:gd fmla="val -15213" name="adj1"/>
              <a:gd fmla="val 44746" name="adj2"/>
              <a:gd fmla="val 16667" name="adj3"/>
            </a:avLst>
          </a:prstGeom>
          <a:noFill/>
          <a:ln>
            <a:noFill/>
          </a:ln>
        </p:spPr>
        <p:txBody>
          <a:bodyPr anchorCtr="0" anchor="ctr" bIns="45700" lIns="0" spcFirstLastPara="1" rIns="0" wrap="square" tIns="46800">
            <a:noAutofit/>
          </a:bodyPr>
          <a:lstStyle/>
          <a:p>
            <a:pPr indent="0" lvl="0" marL="0" marR="0" rtl="0" algn="ctr">
              <a:spcBef>
                <a:spcPts val="0"/>
              </a:spcBef>
              <a:spcAft>
                <a:spcPts val="0"/>
              </a:spcAft>
              <a:buNone/>
            </a:pPr>
            <a:r>
              <a:rPr b="0" i="0" lang="en-US" sz="1600" u="sng" cap="none" strike="noStrike">
                <a:solidFill>
                  <a:schemeClr val="dk1"/>
                </a:solidFill>
                <a:latin typeface="Times New Roman"/>
                <a:ea typeface="Times New Roman"/>
                <a:cs typeface="Times New Roman"/>
                <a:sym typeface="Times New Roman"/>
                <a:hlinkClick r:id="rId3">
                  <a:extLst>
                    <a:ext uri="{A12FA001-AC4F-418D-AE19-62706E023703}">
                      <ahyp:hlinkClr val="tx"/>
                    </a:ext>
                  </a:extLst>
                </a:hlinkClick>
              </a:rPr>
              <a:t>Complete API</a:t>
            </a:r>
            <a:r>
              <a:rPr b="0" i="0" lang="en-US" sz="1600" u="none" cap="none" strike="noStrike">
                <a:solidFill>
                  <a:schemeClr val="dk1"/>
                </a:solidFill>
                <a:latin typeface="Times New Roman"/>
                <a:ea typeface="Times New Roman"/>
                <a:cs typeface="Times New Roman"/>
                <a:sym typeface="Times New Roman"/>
              </a:rPr>
              <a:t> (click)</a:t>
            </a:r>
            <a:endParaRPr/>
          </a:p>
        </p:txBody>
      </p:sp>
      <p:sp>
        <p:nvSpPr>
          <p:cNvPr id="109" name="Google Shape;109;p6"/>
          <p:cNvSpPr/>
          <p:nvPr/>
        </p:nvSpPr>
        <p:spPr>
          <a:xfrm>
            <a:off x="5465627" y="4488196"/>
            <a:ext cx="2995467" cy="756466"/>
          </a:xfrm>
          <a:prstGeom prst="wedgeRoundRectCallout">
            <a:avLst>
              <a:gd fmla="val -25821" name="adj1"/>
              <a:gd fmla="val -28289" name="adj2"/>
              <a:gd fmla="val 16667" name="adj3"/>
            </a:avLst>
          </a:prstGeom>
          <a:solidFill>
            <a:srgbClr val="FFEFAF"/>
          </a:solidFill>
          <a:ln>
            <a:noFill/>
          </a:ln>
        </p:spPr>
        <p:txBody>
          <a:bodyPr anchorCtr="0" anchor="ctr" bIns="45700" lIns="91425" spcFirstLastPara="1" rIns="0" wrap="square" tIns="46800">
            <a:noAutofit/>
          </a:bodyPr>
          <a:lstStyle/>
          <a:p>
            <a:pPr indent="0" lvl="0" marL="0" marR="0" rtl="0" algn="l">
              <a:spcBef>
                <a:spcPts val="0"/>
              </a:spcBef>
              <a:spcAft>
                <a:spcPts val="0"/>
              </a:spcAft>
              <a:buNone/>
            </a:pPr>
            <a:r>
              <a:rPr b="0" i="0" lang="en-US" sz="1600" u="none" cap="none" strike="noStrike">
                <a:solidFill>
                  <a:schemeClr val="dk1"/>
                </a:solidFill>
                <a:latin typeface="Times New Roman"/>
                <a:ea typeface="Times New Roman"/>
                <a:cs typeface="Times New Roman"/>
                <a:sym typeface="Times New Roman"/>
              </a:rPr>
              <a:t>For the next example we’ll need only the </a:t>
            </a:r>
            <a:r>
              <a:rPr b="0" i="0" lang="en-US" sz="1600" u="none" cap="none" strike="noStrike">
                <a:solidFill>
                  <a:schemeClr val="dk1"/>
                </a:solidFill>
                <a:latin typeface="Consolas"/>
                <a:ea typeface="Consolas"/>
                <a:cs typeface="Consolas"/>
                <a:sym typeface="Consolas"/>
              </a:rPr>
              <a:t>point</a:t>
            </a:r>
            <a:r>
              <a:rPr b="0" i="0" lang="en-US" sz="1600" u="none" cap="none" strike="noStrike">
                <a:solidFill>
                  <a:schemeClr val="dk1"/>
                </a:solidFill>
                <a:latin typeface="Times New Roman"/>
                <a:ea typeface="Times New Roman"/>
                <a:cs typeface="Times New Roman"/>
                <a:sym typeface="Times New Roman"/>
              </a:rPr>
              <a:t> drawing function</a:t>
            </a:r>
            <a:endParaRPr/>
          </a:p>
        </p:txBody>
      </p:sp>
      <p:sp>
        <p:nvSpPr>
          <p:cNvPr id="110" name="Google Shape;110;p6"/>
          <p:cNvSpPr/>
          <p:nvPr/>
        </p:nvSpPr>
        <p:spPr>
          <a:xfrm>
            <a:off x="304732" y="3020992"/>
            <a:ext cx="485860" cy="408008"/>
          </a:xfrm>
          <a:prstGeom prst="rightArrow">
            <a:avLst>
              <a:gd fmla="val 50000" name="adj1"/>
              <a:gd fmla="val 50000" name="adj2"/>
            </a:avLst>
          </a:prstGeom>
          <a:solidFill>
            <a:schemeClr val="dk2"/>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omic Sans MS"/>
              <a:buNone/>
            </a:pPr>
            <a:r>
              <a:t/>
            </a:r>
            <a:endParaRPr b="0" i="0" sz="12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7"/>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graphicFrame>
        <p:nvGraphicFramePr>
          <p:cNvPr id="117" name="Google Shape;117;p7"/>
          <p:cNvGraphicFramePr/>
          <p:nvPr/>
        </p:nvGraphicFramePr>
        <p:xfrm>
          <a:off x="4732200" y="2291173"/>
          <a:ext cx="3492535" cy="3097212"/>
        </p:xfrm>
        <a:graphic>
          <a:graphicData uri="http://schemas.openxmlformats.org/presentationml/2006/ole">
            <mc:AlternateContent>
              <mc:Choice Requires="v">
                <p:oleObj r:id="rId4" imgH="3097212" imgW="3492535" progId="" spid="_x0000_s1">
                  <p:embed/>
                </p:oleObj>
              </mc:Choice>
              <mc:Fallback>
                <p:oleObj r:id="rId5" imgH="3097212" imgW="3492535" progId="">
                  <p:embed/>
                  <p:pic>
                    <p:nvPicPr>
                      <p:cNvPr id="117" name="Google Shape;117;p7"/>
                      <p:cNvPicPr preferRelativeResize="0"/>
                      <p:nvPr/>
                    </p:nvPicPr>
                    <p:blipFill rotWithShape="1">
                      <a:blip r:embed="rId6">
                        <a:alphaModFix/>
                      </a:blip>
                      <a:srcRect b="457" l="0" r="826" t="11689"/>
                      <a:stretch/>
                    </p:blipFill>
                    <p:spPr>
                      <a:xfrm>
                        <a:off x="4732200" y="2291173"/>
                        <a:ext cx="3492535" cy="3097212"/>
                      </a:xfrm>
                      <a:prstGeom prst="rect">
                        <a:avLst/>
                      </a:prstGeom>
                      <a:noFill/>
                      <a:ln>
                        <a:noFill/>
                      </a:ln>
                    </p:spPr>
                  </p:pic>
                </p:oleObj>
              </mc:Fallback>
            </mc:AlternateContent>
          </a:graphicData>
        </a:graphic>
      </p:graphicFrame>
      <p:sp>
        <p:nvSpPr>
          <p:cNvPr id="118" name="Google Shape;118;p7"/>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0" i="0" lang="en-US" sz="2000" u="none" cap="none" strike="noStrike">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8"/>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grpSp>
        <p:nvGrpSpPr>
          <p:cNvPr id="125" name="Google Shape;125;p8"/>
          <p:cNvGrpSpPr/>
          <p:nvPr/>
        </p:nvGrpSpPr>
        <p:grpSpPr>
          <a:xfrm>
            <a:off x="3945940" y="1888369"/>
            <a:ext cx="4702007" cy="4007620"/>
            <a:chOff x="4328079" y="2720885"/>
            <a:chExt cx="4702007" cy="4007620"/>
          </a:xfrm>
        </p:grpSpPr>
        <p:sp>
          <p:nvSpPr>
            <p:cNvPr id="126" name="Google Shape;126;p8"/>
            <p:cNvSpPr txBox="1"/>
            <p:nvPr/>
          </p:nvSpPr>
          <p:spPr>
            <a:xfrm>
              <a:off x="4328079" y="6327753"/>
              <a:ext cx="1071562"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b="0" i="0" lang="en-US" sz="2000" u="none" cap="none" strike="noStrike">
                  <a:solidFill>
                    <a:srgbClr val="A50021"/>
                  </a:solidFill>
                  <a:latin typeface="Arial"/>
                  <a:ea typeface="Arial"/>
                  <a:cs typeface="Arial"/>
                  <a:sym typeface="Arial"/>
                </a:rPr>
                <a:t>R</a:t>
              </a:r>
              <a:endParaRPr b="0" i="0" sz="1400" u="none" cap="none" strike="noStrike">
                <a:solidFill>
                  <a:schemeClr val="dk1"/>
                </a:solidFill>
                <a:latin typeface="Comic Sans MS"/>
                <a:ea typeface="Comic Sans MS"/>
                <a:cs typeface="Comic Sans MS"/>
                <a:sym typeface="Comic Sans MS"/>
              </a:endParaRPr>
            </a:p>
          </p:txBody>
        </p:sp>
        <p:sp>
          <p:nvSpPr>
            <p:cNvPr id="127" name="Google Shape;127;p8"/>
            <p:cNvSpPr/>
            <p:nvPr/>
          </p:nvSpPr>
          <p:spPr>
            <a:xfrm>
              <a:off x="5081856" y="3127353"/>
              <a:ext cx="3581400" cy="3097212"/>
            </a:xfrm>
            <a:prstGeom prst="triangle">
              <a:avLst>
                <a:gd fmla="val 50000" name="adj"/>
              </a:avLst>
            </a:prstGeom>
            <a:noFill/>
            <a:ln cap="flat" cmpd="sng" w="9525">
              <a:solidFill>
                <a:schemeClr val="dk1"/>
              </a:solidFill>
              <a:prstDash val="dash"/>
              <a:miter lim="800000"/>
              <a:headEnd len="sm" w="sm" type="none"/>
              <a:tailEnd len="sm" w="sm" type="none"/>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28" name="Google Shape;128;p8"/>
            <p:cNvSpPr txBox="1"/>
            <p:nvPr/>
          </p:nvSpPr>
          <p:spPr>
            <a:xfrm>
              <a:off x="8639561" y="6265138"/>
              <a:ext cx="390525"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006600"/>
                  </a:solidFill>
                  <a:latin typeface="Arial"/>
                  <a:ea typeface="Arial"/>
                  <a:cs typeface="Arial"/>
                  <a:sym typeface="Arial"/>
                </a:rPr>
                <a:t>G</a:t>
              </a:r>
              <a:endParaRPr sz="1400">
                <a:solidFill>
                  <a:srgbClr val="006600"/>
                </a:solidFill>
                <a:latin typeface="Comic Sans MS"/>
                <a:ea typeface="Comic Sans MS"/>
                <a:cs typeface="Comic Sans MS"/>
                <a:sym typeface="Comic Sans MS"/>
              </a:endParaRPr>
            </a:p>
          </p:txBody>
        </p:sp>
        <p:sp>
          <p:nvSpPr>
            <p:cNvPr id="129" name="Google Shape;129;p8"/>
            <p:cNvSpPr txBox="1"/>
            <p:nvPr/>
          </p:nvSpPr>
          <p:spPr>
            <a:xfrm>
              <a:off x="6546653" y="2720885"/>
              <a:ext cx="672283"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folHlink"/>
                  </a:solidFill>
                  <a:latin typeface="Arial"/>
                  <a:ea typeface="Arial"/>
                  <a:cs typeface="Arial"/>
                  <a:sym typeface="Arial"/>
                </a:rPr>
                <a:t>B</a:t>
              </a:r>
              <a:endParaRPr sz="1400">
                <a:solidFill>
                  <a:schemeClr val="dk1"/>
                </a:solidFill>
                <a:latin typeface="Times New Roman"/>
                <a:ea typeface="Times New Roman"/>
                <a:cs typeface="Times New Roman"/>
                <a:sym typeface="Times New Roman"/>
              </a:endParaRPr>
            </a:p>
          </p:txBody>
        </p:sp>
      </p:grpSp>
      <p:sp>
        <p:nvSpPr>
          <p:cNvPr id="130" name="Google Shape;130;p8"/>
          <p:cNvSpPr txBox="1"/>
          <p:nvPr/>
        </p:nvSpPr>
        <p:spPr>
          <a:xfrm>
            <a:off x="511060" y="1777848"/>
            <a:ext cx="4982004" cy="34782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b="0" lang="en-US" sz="1800" u="sng">
                <a:solidFill>
                  <a:srgbClr val="000000"/>
                </a:solidFill>
                <a:latin typeface="Times New Roman"/>
                <a:ea typeface="Times New Roman"/>
                <a:cs typeface="Times New Roman"/>
                <a:sym typeface="Times New Roman"/>
              </a:rPr>
              <a:t>Algorithm</a:t>
            </a:r>
            <a:endParaRPr b="0" sz="1800" u="none">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b="0" lang="en-US" sz="1600" u="none">
                <a:solidFill>
                  <a:schemeClr val="dk1"/>
                </a:solidFill>
                <a:latin typeface="Times New Roman"/>
                <a:ea typeface="Times New Roman"/>
                <a:cs typeface="Times New Roman"/>
                <a:sym typeface="Times New Roman"/>
              </a:rPr>
              <a:t>Construct an equilateral triangle with vertices </a:t>
            </a:r>
            <a:r>
              <a:rPr b="0" lang="en-US" sz="1400" u="none">
                <a:solidFill>
                  <a:srgbClr val="A50021"/>
                </a:solidFill>
                <a:latin typeface="Arial"/>
                <a:ea typeface="Arial"/>
                <a:cs typeface="Arial"/>
                <a:sym typeface="Arial"/>
              </a:rPr>
              <a:t>R</a:t>
            </a:r>
            <a:r>
              <a:rPr b="0" lang="en-US" sz="1600" u="none">
                <a:solidFill>
                  <a:srgbClr val="003399"/>
                </a:solidFill>
                <a:latin typeface="Times New Roman"/>
                <a:ea typeface="Times New Roman"/>
                <a:cs typeface="Times New Roman"/>
                <a:sym typeface="Times New Roman"/>
              </a:rPr>
              <a:t>, </a:t>
            </a:r>
            <a:r>
              <a:rPr b="0" lang="en-US" sz="1400" u="none">
                <a:solidFill>
                  <a:srgbClr val="006600"/>
                </a:solidFill>
                <a:latin typeface="Arial"/>
                <a:ea typeface="Arial"/>
                <a:cs typeface="Arial"/>
                <a:sym typeface="Arial"/>
              </a:rPr>
              <a:t>G</a:t>
            </a:r>
            <a:r>
              <a:rPr b="0" lang="en-US" sz="1600" u="none">
                <a:solidFill>
                  <a:srgbClr val="003399"/>
                </a:solidFill>
                <a:latin typeface="Times New Roman"/>
                <a:ea typeface="Times New Roman"/>
                <a:cs typeface="Times New Roman"/>
                <a:sym typeface="Times New Roman"/>
              </a:rPr>
              <a:t>, </a:t>
            </a:r>
            <a:r>
              <a:rPr b="0" lang="en-US" sz="1400" u="none">
                <a:solidFill>
                  <a:schemeClr val="folHlink"/>
                </a:solidFill>
                <a:latin typeface="Arial"/>
                <a:ea typeface="Arial"/>
                <a:cs typeface="Arial"/>
                <a:sym typeface="Arial"/>
              </a:rPr>
              <a:t>B</a:t>
            </a:r>
            <a:r>
              <a:rPr b="0" lang="en-US" sz="1600" u="none">
                <a:solidFill>
                  <a:schemeClr val="dk1"/>
                </a:solidFill>
                <a:latin typeface="Times New Roman"/>
                <a:ea typeface="Times New Roman"/>
                <a:cs typeface="Times New Roman"/>
                <a:sym typeface="Times New Roman"/>
              </a:rPr>
              <a:t>;</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currentPoint = </a:t>
            </a:r>
            <a:r>
              <a:rPr b="0" i="0" lang="en-US" sz="1600" u="none" cap="none" strike="noStrike">
                <a:solidFill>
                  <a:srgbClr val="A50021"/>
                </a:solidFill>
                <a:latin typeface="Arial"/>
                <a:ea typeface="Arial"/>
                <a:cs typeface="Arial"/>
                <a:sym typeface="Arial"/>
              </a:rPr>
              <a:t>R</a:t>
            </a:r>
            <a:endParaRPr b="0" i="0" sz="1600" u="none" cap="none" strike="noStrike">
              <a:solidFill>
                <a:schemeClr val="dk1"/>
              </a:solidFill>
              <a:latin typeface="Times New Roman"/>
              <a:ea typeface="Times New Roman"/>
              <a:cs typeface="Times New Roman"/>
              <a:sym typeface="Times New Roman"/>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repeat N</a:t>
            </a: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times:</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target = random point (</a:t>
            </a:r>
            <a:r>
              <a:rPr b="0" i="0" lang="en-US" sz="1400" u="none" cap="none" strike="noStrike">
                <a:solidFill>
                  <a:srgbClr val="A50021"/>
                </a:solidFill>
                <a:latin typeface="Arial"/>
                <a:ea typeface="Arial"/>
                <a:cs typeface="Arial"/>
                <a:sym typeface="Arial"/>
              </a:rPr>
              <a:t>R</a:t>
            </a:r>
            <a:r>
              <a:rPr b="0" i="0" lang="en-US" sz="1600" u="none" cap="none" strike="noStrike">
                <a:solidFill>
                  <a:schemeClr val="dk1"/>
                </a:solidFill>
                <a:latin typeface="Times New Roman"/>
                <a:ea typeface="Times New Roman"/>
                <a:cs typeface="Times New Roman"/>
                <a:sym typeface="Times New Roman"/>
              </a:rPr>
              <a:t>, </a:t>
            </a:r>
            <a:r>
              <a:rPr b="0" i="0" lang="en-US" sz="1400" u="none" cap="none" strike="noStrike">
                <a:solidFill>
                  <a:srgbClr val="006600"/>
                </a:solidFill>
                <a:latin typeface="Arial"/>
                <a:ea typeface="Arial"/>
                <a:cs typeface="Arial"/>
                <a:sym typeface="Arial"/>
              </a:rPr>
              <a:t>G</a:t>
            </a:r>
            <a:r>
              <a:rPr b="0" i="0" lang="en-US" sz="1600" u="none" cap="none" strike="noStrike">
                <a:solidFill>
                  <a:schemeClr val="dk1"/>
                </a:solidFill>
                <a:latin typeface="Times New Roman"/>
                <a:ea typeface="Times New Roman"/>
                <a:cs typeface="Times New Roman"/>
                <a:sym typeface="Times New Roman"/>
              </a:rPr>
              <a:t>, or </a:t>
            </a:r>
            <a:r>
              <a:rPr b="0" i="0" lang="en-US" sz="1400" u="none" cap="none" strike="noStrike">
                <a:solidFill>
                  <a:schemeClr val="folHlink"/>
                </a:solidFill>
                <a:latin typeface="Arial"/>
                <a:ea typeface="Arial"/>
                <a:cs typeface="Arial"/>
                <a:sym typeface="Arial"/>
              </a:rPr>
              <a:t>B</a:t>
            </a:r>
            <a:r>
              <a:rPr b="0" i="0" lang="en-US" sz="1600" u="none" cap="none" strike="noStrike">
                <a:solidFill>
                  <a:schemeClr val="dk1"/>
                </a:solidFill>
                <a:latin typeface="Times New Roman"/>
                <a:ea typeface="Times New Roman"/>
                <a:cs typeface="Times New Roman"/>
                <a:sym typeface="Times New Roman"/>
              </a:rPr>
              <a: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compute the halfway point between</a:t>
            </a:r>
            <a:br>
              <a:rPr b="0" i="0" lang="en-US" sz="1600" u="none" cap="none" strike="noStrike">
                <a:solidFill>
                  <a:schemeClr val="dk1"/>
                </a:solidFill>
                <a:latin typeface="Times New Roman"/>
                <a:ea typeface="Times New Roman"/>
                <a:cs typeface="Times New Roman"/>
                <a:sym typeface="Times New Roman"/>
              </a:rPr>
            </a:br>
            <a:r>
              <a:rPr b="0" i="0" lang="en-US" sz="1600" u="none" cap="none" strike="noStrike">
                <a:solidFill>
                  <a:schemeClr val="dk1"/>
                </a:solidFill>
                <a:latin typeface="Times New Roman"/>
                <a:ea typeface="Times New Roman"/>
                <a:cs typeface="Times New Roman"/>
                <a:sym typeface="Times New Roman"/>
              </a:rPr>
              <a:t>the currentPoint and the target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draw this point using the chosen color</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currentPoint = target</a:t>
            </a:r>
            <a:endParaRPr/>
          </a:p>
          <a:p>
            <a:pPr indent="-75247" lvl="2" marL="627063" marR="0" rtl="0" algn="l">
              <a:lnSpc>
                <a:spcPct val="144444"/>
              </a:lnSpc>
              <a:spcBef>
                <a:spcPts val="0"/>
              </a:spcBef>
              <a:spcAft>
                <a:spcPts val="0"/>
              </a:spcAft>
              <a:buClr>
                <a:schemeClr val="dk1"/>
              </a:buClr>
              <a:buSzPts val="1440"/>
              <a:buFont typeface="Comic Sans M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b="0" sz="1800" u="non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b="0" sz="1800" u="none">
              <a:solidFill>
                <a:srgbClr val="003399"/>
              </a:solidFill>
              <a:latin typeface="Times New Roman"/>
              <a:ea typeface="Times New Roman"/>
              <a:cs typeface="Times New Roman"/>
              <a:sym typeface="Times New Roman"/>
            </a:endParaRPr>
          </a:p>
        </p:txBody>
      </p:sp>
      <p:sp>
        <p:nvSpPr>
          <p:cNvPr id="131" name="Google Shape;131;p8"/>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b="0" lang="en-US" sz="2000" u="none">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9"/>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sp>
        <p:nvSpPr>
          <p:cNvPr id="138" name="Google Shape;138;p9"/>
          <p:cNvSpPr/>
          <p:nvPr/>
        </p:nvSpPr>
        <p:spPr>
          <a:xfrm>
            <a:off x="7092278" y="4128714"/>
            <a:ext cx="228600" cy="228600"/>
          </a:xfrm>
          <a:prstGeom prst="ellipse">
            <a:avLst/>
          </a:prstGeom>
          <a:solidFill>
            <a:srgbClr val="006600"/>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3</a:t>
            </a:r>
            <a:endParaRPr sz="2000">
              <a:solidFill>
                <a:schemeClr val="dk1"/>
              </a:solidFill>
              <a:latin typeface="Times New Roman"/>
              <a:ea typeface="Times New Roman"/>
              <a:cs typeface="Times New Roman"/>
              <a:sym typeface="Times New Roman"/>
            </a:endParaRPr>
          </a:p>
        </p:txBody>
      </p:sp>
      <p:sp>
        <p:nvSpPr>
          <p:cNvPr id="139" name="Google Shape;139;p9"/>
          <p:cNvSpPr/>
          <p:nvPr/>
        </p:nvSpPr>
        <p:spPr>
          <a:xfrm>
            <a:off x="5941341" y="4639889"/>
            <a:ext cx="228600" cy="228600"/>
          </a:xfrm>
          <a:prstGeom prst="ellipse">
            <a:avLst/>
          </a:prstGeom>
          <a:solidFill>
            <a:schemeClr val="accent1"/>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4</a:t>
            </a:r>
            <a:endParaRPr sz="2000">
              <a:solidFill>
                <a:schemeClr val="dk1"/>
              </a:solidFill>
              <a:latin typeface="Times New Roman"/>
              <a:ea typeface="Times New Roman"/>
              <a:cs typeface="Times New Roman"/>
              <a:sym typeface="Times New Roman"/>
            </a:endParaRPr>
          </a:p>
        </p:txBody>
      </p:sp>
      <p:sp>
        <p:nvSpPr>
          <p:cNvPr id="140" name="Google Shape;140;p9"/>
          <p:cNvSpPr/>
          <p:nvPr/>
        </p:nvSpPr>
        <p:spPr>
          <a:xfrm>
            <a:off x="6182641" y="3319089"/>
            <a:ext cx="228600" cy="228600"/>
          </a:xfrm>
          <a:prstGeom prst="ellipse">
            <a:avLst/>
          </a:prstGeom>
          <a:solidFill>
            <a:srgbClr val="003399"/>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5</a:t>
            </a:r>
            <a:endParaRPr sz="2000">
              <a:solidFill>
                <a:schemeClr val="dk1"/>
              </a:solidFill>
              <a:latin typeface="Times New Roman"/>
              <a:ea typeface="Times New Roman"/>
              <a:cs typeface="Times New Roman"/>
              <a:sym typeface="Times New Roman"/>
            </a:endParaRPr>
          </a:p>
        </p:txBody>
      </p:sp>
      <p:sp>
        <p:nvSpPr>
          <p:cNvPr id="141" name="Google Shape;141;p9"/>
          <p:cNvSpPr/>
          <p:nvPr/>
        </p:nvSpPr>
        <p:spPr>
          <a:xfrm>
            <a:off x="7179591" y="4281114"/>
            <a:ext cx="228600" cy="228600"/>
          </a:xfrm>
          <a:prstGeom prst="ellipse">
            <a:avLst/>
          </a:prstGeom>
          <a:solidFill>
            <a:srgbClr val="006600"/>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6</a:t>
            </a:r>
            <a:endParaRPr sz="2000">
              <a:solidFill>
                <a:schemeClr val="dk1"/>
              </a:solidFill>
              <a:latin typeface="Times New Roman"/>
              <a:ea typeface="Times New Roman"/>
              <a:cs typeface="Times New Roman"/>
              <a:sym typeface="Times New Roman"/>
            </a:endParaRPr>
          </a:p>
        </p:txBody>
      </p:sp>
      <p:sp>
        <p:nvSpPr>
          <p:cNvPr id="142" name="Google Shape;142;p9"/>
          <p:cNvSpPr txBox="1"/>
          <p:nvPr/>
        </p:nvSpPr>
        <p:spPr>
          <a:xfrm>
            <a:off x="3945937" y="5495234"/>
            <a:ext cx="1071562"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A50021"/>
                </a:solidFill>
                <a:latin typeface="Arial"/>
                <a:ea typeface="Arial"/>
                <a:cs typeface="Arial"/>
                <a:sym typeface="Arial"/>
              </a:rPr>
              <a:t>R</a:t>
            </a:r>
            <a:endParaRPr sz="1400">
              <a:solidFill>
                <a:schemeClr val="dk1"/>
              </a:solidFill>
              <a:latin typeface="Comic Sans MS"/>
              <a:ea typeface="Comic Sans MS"/>
              <a:cs typeface="Comic Sans MS"/>
              <a:sym typeface="Comic Sans MS"/>
            </a:endParaRPr>
          </a:p>
        </p:txBody>
      </p:sp>
      <p:sp>
        <p:nvSpPr>
          <p:cNvPr id="143" name="Google Shape;143;p9"/>
          <p:cNvSpPr/>
          <p:nvPr/>
        </p:nvSpPr>
        <p:spPr>
          <a:xfrm>
            <a:off x="4699714" y="2294834"/>
            <a:ext cx="3581400" cy="3097212"/>
          </a:xfrm>
          <a:prstGeom prst="triangle">
            <a:avLst>
              <a:gd fmla="val 50000" name="adj"/>
            </a:avLst>
          </a:prstGeom>
          <a:noFill/>
          <a:ln cap="flat" cmpd="sng" w="9525">
            <a:solidFill>
              <a:schemeClr val="dk1"/>
            </a:solidFill>
            <a:prstDash val="dash"/>
            <a:miter lim="800000"/>
            <a:headEnd len="sm" w="sm" type="none"/>
            <a:tailEnd len="sm" w="sm" type="none"/>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sp>
        <p:nvSpPr>
          <p:cNvPr id="144" name="Google Shape;144;p9"/>
          <p:cNvSpPr txBox="1"/>
          <p:nvPr/>
        </p:nvSpPr>
        <p:spPr>
          <a:xfrm>
            <a:off x="8257419" y="5432619"/>
            <a:ext cx="390525"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006600"/>
                </a:solidFill>
                <a:latin typeface="Arial"/>
                <a:ea typeface="Arial"/>
                <a:cs typeface="Arial"/>
                <a:sym typeface="Arial"/>
              </a:rPr>
              <a:t>G</a:t>
            </a:r>
            <a:endParaRPr sz="1400">
              <a:solidFill>
                <a:srgbClr val="006600"/>
              </a:solidFill>
              <a:latin typeface="Comic Sans MS"/>
              <a:ea typeface="Comic Sans MS"/>
              <a:cs typeface="Comic Sans MS"/>
              <a:sym typeface="Comic Sans MS"/>
            </a:endParaRPr>
          </a:p>
        </p:txBody>
      </p:sp>
      <p:sp>
        <p:nvSpPr>
          <p:cNvPr id="145" name="Google Shape;145;p9"/>
          <p:cNvSpPr txBox="1"/>
          <p:nvPr/>
        </p:nvSpPr>
        <p:spPr>
          <a:xfrm>
            <a:off x="6164511" y="1888366"/>
            <a:ext cx="672283"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folHlink"/>
                </a:solidFill>
                <a:latin typeface="Arial"/>
                <a:ea typeface="Arial"/>
                <a:cs typeface="Arial"/>
                <a:sym typeface="Arial"/>
              </a:rPr>
              <a:t>B</a:t>
            </a:r>
            <a:endParaRPr sz="1400">
              <a:solidFill>
                <a:schemeClr val="dk1"/>
              </a:solidFill>
              <a:latin typeface="Times New Roman"/>
              <a:ea typeface="Times New Roman"/>
              <a:cs typeface="Times New Roman"/>
              <a:sym typeface="Times New Roman"/>
            </a:endParaRPr>
          </a:p>
        </p:txBody>
      </p:sp>
      <p:sp>
        <p:nvSpPr>
          <p:cNvPr id="146" name="Google Shape;146;p9"/>
          <p:cNvSpPr/>
          <p:nvPr/>
        </p:nvSpPr>
        <p:spPr>
          <a:xfrm>
            <a:off x="5827041" y="4754189"/>
            <a:ext cx="228600" cy="228600"/>
          </a:xfrm>
          <a:prstGeom prst="ellipse">
            <a:avLst/>
          </a:prstGeom>
          <a:solidFill>
            <a:schemeClr val="accent1"/>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7</a:t>
            </a:r>
            <a:endParaRPr sz="2000">
              <a:solidFill>
                <a:schemeClr val="dk1"/>
              </a:solidFill>
              <a:latin typeface="Times New Roman"/>
              <a:ea typeface="Times New Roman"/>
              <a:cs typeface="Times New Roman"/>
              <a:sym typeface="Times New Roman"/>
            </a:endParaRPr>
          </a:p>
        </p:txBody>
      </p:sp>
      <p:sp>
        <p:nvSpPr>
          <p:cNvPr id="147" name="Google Shape;147;p9"/>
          <p:cNvSpPr/>
          <p:nvPr/>
        </p:nvSpPr>
        <p:spPr>
          <a:xfrm>
            <a:off x="5315981" y="4906589"/>
            <a:ext cx="228600" cy="228600"/>
          </a:xfrm>
          <a:prstGeom prst="ellipse">
            <a:avLst/>
          </a:prstGeom>
          <a:solidFill>
            <a:schemeClr val="accent1"/>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8</a:t>
            </a:r>
            <a:endParaRPr sz="2000">
              <a:solidFill>
                <a:schemeClr val="dk1"/>
              </a:solidFill>
              <a:latin typeface="Times New Roman"/>
              <a:ea typeface="Times New Roman"/>
              <a:cs typeface="Times New Roman"/>
              <a:sym typeface="Times New Roman"/>
            </a:endParaRPr>
          </a:p>
        </p:txBody>
      </p:sp>
      <p:sp>
        <p:nvSpPr>
          <p:cNvPr id="148" name="Google Shape;148;p9"/>
          <p:cNvSpPr/>
          <p:nvPr/>
        </p:nvSpPr>
        <p:spPr>
          <a:xfrm>
            <a:off x="6772789" y="5115858"/>
            <a:ext cx="228600" cy="228600"/>
          </a:xfrm>
          <a:prstGeom prst="ellipse">
            <a:avLst/>
          </a:prstGeom>
          <a:solidFill>
            <a:srgbClr val="006600"/>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9</a:t>
            </a:r>
            <a:endParaRPr sz="2000">
              <a:solidFill>
                <a:schemeClr val="dk1"/>
              </a:solidFill>
              <a:latin typeface="Times New Roman"/>
              <a:ea typeface="Times New Roman"/>
              <a:cs typeface="Times New Roman"/>
              <a:sym typeface="Times New Roman"/>
            </a:endParaRPr>
          </a:p>
        </p:txBody>
      </p:sp>
      <p:sp>
        <p:nvSpPr>
          <p:cNvPr id="149" name="Google Shape;149;p9"/>
          <p:cNvSpPr/>
          <p:nvPr/>
        </p:nvSpPr>
        <p:spPr>
          <a:xfrm>
            <a:off x="5495253" y="3663576"/>
            <a:ext cx="228600" cy="228600"/>
          </a:xfrm>
          <a:prstGeom prst="ellipse">
            <a:avLst/>
          </a:prstGeom>
          <a:solidFill>
            <a:srgbClr val="003399"/>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1</a:t>
            </a:r>
            <a:endParaRPr sz="2000">
              <a:solidFill>
                <a:schemeClr val="dk1"/>
              </a:solidFill>
              <a:latin typeface="Times New Roman"/>
              <a:ea typeface="Times New Roman"/>
              <a:cs typeface="Times New Roman"/>
              <a:sym typeface="Times New Roman"/>
            </a:endParaRPr>
          </a:p>
        </p:txBody>
      </p:sp>
      <p:sp>
        <p:nvSpPr>
          <p:cNvPr id="150" name="Google Shape;150;p9"/>
          <p:cNvSpPr/>
          <p:nvPr/>
        </p:nvSpPr>
        <p:spPr>
          <a:xfrm>
            <a:off x="5922291" y="2920626"/>
            <a:ext cx="228600" cy="228600"/>
          </a:xfrm>
          <a:prstGeom prst="ellipse">
            <a:avLst/>
          </a:prstGeom>
          <a:solidFill>
            <a:srgbClr val="003399"/>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2</a:t>
            </a:r>
            <a:endParaRPr sz="2000">
              <a:solidFill>
                <a:schemeClr val="dk1"/>
              </a:solidFill>
              <a:latin typeface="Times New Roman"/>
              <a:ea typeface="Times New Roman"/>
              <a:cs typeface="Times New Roman"/>
              <a:sym typeface="Times New Roman"/>
            </a:endParaRPr>
          </a:p>
        </p:txBody>
      </p:sp>
      <p:sp>
        <p:nvSpPr>
          <p:cNvPr id="151" name="Google Shape;151;p9"/>
          <p:cNvSpPr/>
          <p:nvPr/>
        </p:nvSpPr>
        <p:spPr>
          <a:xfrm>
            <a:off x="4623514" y="5266634"/>
            <a:ext cx="228600" cy="228600"/>
          </a:xfrm>
          <a:prstGeom prst="ellipse">
            <a:avLst/>
          </a:prstGeom>
          <a:solidFill>
            <a:schemeClr val="accent1"/>
          </a:solidFill>
          <a:ln>
            <a:noFill/>
          </a:ln>
        </p:spPr>
        <p:txBody>
          <a:bodyPr anchorCtr="0" anchor="ctr" bIns="46025" lIns="92075" spcFirstLastPara="1" rIns="92075" wrap="square" tIns="46025">
            <a:noAutofit/>
          </a:bodyPr>
          <a:lstStyle/>
          <a:p>
            <a:pPr indent="0" lvl="0" marL="0" marR="0" rtl="0" algn="ctr">
              <a:spcBef>
                <a:spcPts val="0"/>
              </a:spcBef>
              <a:spcAft>
                <a:spcPts val="0"/>
              </a:spcAft>
              <a:buNone/>
            </a:pPr>
            <a:r>
              <a:rPr lang="en-US" sz="1600">
                <a:solidFill>
                  <a:srgbClr val="FFFFFF"/>
                </a:solidFill>
                <a:latin typeface="Times New Roman"/>
                <a:ea typeface="Times New Roman"/>
                <a:cs typeface="Times New Roman"/>
                <a:sym typeface="Times New Roman"/>
              </a:rPr>
              <a:t>0</a:t>
            </a:r>
            <a:endParaRPr sz="2000">
              <a:solidFill>
                <a:schemeClr val="dk1"/>
              </a:solidFill>
              <a:latin typeface="Times New Roman"/>
              <a:ea typeface="Times New Roman"/>
              <a:cs typeface="Times New Roman"/>
              <a:sym typeface="Times New Roman"/>
            </a:endParaRPr>
          </a:p>
        </p:txBody>
      </p:sp>
      <p:sp>
        <p:nvSpPr>
          <p:cNvPr id="152" name="Google Shape;152;p9"/>
          <p:cNvSpPr txBox="1"/>
          <p:nvPr/>
        </p:nvSpPr>
        <p:spPr>
          <a:xfrm>
            <a:off x="511060" y="1777848"/>
            <a:ext cx="4982004" cy="34782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rgbClr val="000000"/>
                </a:solidFill>
                <a:latin typeface="Times New Roman"/>
                <a:ea typeface="Times New Roman"/>
                <a:cs typeface="Times New Roman"/>
                <a:sym typeface="Times New Roman"/>
              </a:rPr>
              <a:t>Algorithm</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lang="en-US" sz="1600">
                <a:solidFill>
                  <a:schemeClr val="dk1"/>
                </a:solidFill>
                <a:latin typeface="Times New Roman"/>
                <a:ea typeface="Times New Roman"/>
                <a:cs typeface="Times New Roman"/>
                <a:sym typeface="Times New Roman"/>
              </a:rPr>
              <a:t>Construct an equilateral triangle with vertices </a:t>
            </a:r>
            <a:r>
              <a:rPr lang="en-US" sz="1400">
                <a:solidFill>
                  <a:srgbClr val="A50021"/>
                </a:solidFill>
                <a:latin typeface="Arial"/>
                <a:ea typeface="Arial"/>
                <a:cs typeface="Arial"/>
                <a:sym typeface="Arial"/>
              </a:rPr>
              <a:t>R</a:t>
            </a:r>
            <a:r>
              <a:rPr lang="en-US" sz="1600">
                <a:solidFill>
                  <a:srgbClr val="003399"/>
                </a:solidFill>
                <a:latin typeface="Times New Roman"/>
                <a:ea typeface="Times New Roman"/>
                <a:cs typeface="Times New Roman"/>
                <a:sym typeface="Times New Roman"/>
              </a:rPr>
              <a:t>, </a:t>
            </a:r>
            <a:r>
              <a:rPr lang="en-US" sz="1400">
                <a:solidFill>
                  <a:srgbClr val="006600"/>
                </a:solidFill>
                <a:latin typeface="Arial"/>
                <a:ea typeface="Arial"/>
                <a:cs typeface="Arial"/>
                <a:sym typeface="Arial"/>
              </a:rPr>
              <a:t>G</a:t>
            </a:r>
            <a:r>
              <a:rPr lang="en-US" sz="1600">
                <a:solidFill>
                  <a:srgbClr val="003399"/>
                </a:solidFill>
                <a:latin typeface="Times New Roman"/>
                <a:ea typeface="Times New Roman"/>
                <a:cs typeface="Times New Roman"/>
                <a:sym typeface="Times New Roman"/>
              </a:rPr>
              <a:t>, </a:t>
            </a:r>
            <a:r>
              <a:rPr lang="en-US" sz="1400">
                <a:solidFill>
                  <a:schemeClr val="folHlink"/>
                </a:solidFill>
                <a:latin typeface="Arial"/>
                <a:ea typeface="Arial"/>
                <a:cs typeface="Arial"/>
                <a:sym typeface="Arial"/>
              </a:rPr>
              <a:t>B</a:t>
            </a:r>
            <a:r>
              <a:rPr lang="en-US" sz="1600">
                <a:solidFill>
                  <a:schemeClr val="dk1"/>
                </a:solidFill>
                <a:latin typeface="Times New Roman"/>
                <a:ea typeface="Times New Roman"/>
                <a:cs typeface="Times New Roman"/>
                <a:sym typeface="Times New Roman"/>
              </a:rPr>
              <a:t>;</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currentPoint = </a:t>
            </a:r>
            <a:r>
              <a:rPr b="0" i="0" lang="en-US" sz="1600" u="none" cap="none" strike="noStrike">
                <a:solidFill>
                  <a:srgbClr val="A50021"/>
                </a:solidFill>
                <a:latin typeface="Arial"/>
                <a:ea typeface="Arial"/>
                <a:cs typeface="Arial"/>
                <a:sym typeface="Arial"/>
              </a:rPr>
              <a:t>R</a:t>
            </a:r>
            <a:endParaRPr b="0" i="0" sz="1600" u="none" cap="none" strike="noStrike">
              <a:solidFill>
                <a:schemeClr val="dk1"/>
              </a:solidFill>
              <a:latin typeface="Times New Roman"/>
              <a:ea typeface="Times New Roman"/>
              <a:cs typeface="Times New Roman"/>
              <a:sym typeface="Times New Roman"/>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repeat N</a:t>
            </a: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times:</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target = random point (</a:t>
            </a:r>
            <a:r>
              <a:rPr b="0" i="0" lang="en-US" sz="1400" u="none" cap="none" strike="noStrike">
                <a:solidFill>
                  <a:srgbClr val="A50021"/>
                </a:solidFill>
                <a:latin typeface="Arial"/>
                <a:ea typeface="Arial"/>
                <a:cs typeface="Arial"/>
                <a:sym typeface="Arial"/>
              </a:rPr>
              <a:t>R</a:t>
            </a:r>
            <a:r>
              <a:rPr b="0" i="0" lang="en-US" sz="1600" u="none" cap="none" strike="noStrike">
                <a:solidFill>
                  <a:schemeClr val="dk1"/>
                </a:solidFill>
                <a:latin typeface="Times New Roman"/>
                <a:ea typeface="Times New Roman"/>
                <a:cs typeface="Times New Roman"/>
                <a:sym typeface="Times New Roman"/>
              </a:rPr>
              <a:t>, </a:t>
            </a:r>
            <a:r>
              <a:rPr b="0" i="0" lang="en-US" sz="1400" u="none" cap="none" strike="noStrike">
                <a:solidFill>
                  <a:srgbClr val="006600"/>
                </a:solidFill>
                <a:latin typeface="Arial"/>
                <a:ea typeface="Arial"/>
                <a:cs typeface="Arial"/>
                <a:sym typeface="Arial"/>
              </a:rPr>
              <a:t>G</a:t>
            </a:r>
            <a:r>
              <a:rPr b="0" i="0" lang="en-US" sz="1600" u="none" cap="none" strike="noStrike">
                <a:solidFill>
                  <a:schemeClr val="dk1"/>
                </a:solidFill>
                <a:latin typeface="Times New Roman"/>
                <a:ea typeface="Times New Roman"/>
                <a:cs typeface="Times New Roman"/>
                <a:sym typeface="Times New Roman"/>
              </a:rPr>
              <a:t>, or </a:t>
            </a:r>
            <a:r>
              <a:rPr b="0" i="0" lang="en-US" sz="1400" u="none" cap="none" strike="noStrike">
                <a:solidFill>
                  <a:schemeClr val="folHlink"/>
                </a:solidFill>
                <a:latin typeface="Arial"/>
                <a:ea typeface="Arial"/>
                <a:cs typeface="Arial"/>
                <a:sym typeface="Arial"/>
              </a:rPr>
              <a:t>B</a:t>
            </a:r>
            <a:r>
              <a:rPr b="0" i="0" lang="en-US" sz="1600" u="none" cap="none" strike="noStrike">
                <a:solidFill>
                  <a:schemeClr val="dk1"/>
                </a:solidFill>
                <a:latin typeface="Times New Roman"/>
                <a:ea typeface="Times New Roman"/>
                <a:cs typeface="Times New Roman"/>
                <a:sym typeface="Times New Roman"/>
              </a:rPr>
              <a: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compute the halfway point between</a:t>
            </a:r>
            <a:br>
              <a:rPr b="0" i="0" lang="en-US" sz="1600" u="none" cap="none" strike="noStrike">
                <a:solidFill>
                  <a:schemeClr val="dk1"/>
                </a:solidFill>
                <a:latin typeface="Times New Roman"/>
                <a:ea typeface="Times New Roman"/>
                <a:cs typeface="Times New Roman"/>
                <a:sym typeface="Times New Roman"/>
              </a:rPr>
            </a:br>
            <a:r>
              <a:rPr b="0" i="0" lang="en-US" sz="1600" u="none" cap="none" strike="noStrike">
                <a:solidFill>
                  <a:schemeClr val="dk1"/>
                </a:solidFill>
                <a:latin typeface="Times New Roman"/>
                <a:ea typeface="Times New Roman"/>
                <a:cs typeface="Times New Roman"/>
                <a:sym typeface="Times New Roman"/>
              </a:rPr>
              <a:t>the currentPoint and the target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draw this point using the chosen color</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currentPoint = target</a:t>
            </a:r>
            <a:endParaRPr/>
          </a:p>
          <a:p>
            <a:pPr indent="-75247" lvl="2" marL="627063" marR="0" rtl="0" algn="l">
              <a:lnSpc>
                <a:spcPct val="144444"/>
              </a:lnSpc>
              <a:spcBef>
                <a:spcPts val="0"/>
              </a:spcBef>
              <a:spcAft>
                <a:spcPts val="0"/>
              </a:spcAft>
              <a:buClr>
                <a:schemeClr val="dk1"/>
              </a:buClr>
              <a:buSzPts val="1440"/>
              <a:buFont typeface="Comic Sans M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rgbClr val="003399"/>
              </a:solidFill>
              <a:latin typeface="Times New Roman"/>
              <a:ea typeface="Times New Roman"/>
              <a:cs typeface="Times New Roman"/>
              <a:sym typeface="Times New Roman"/>
            </a:endParaRPr>
          </a:p>
        </p:txBody>
      </p:sp>
      <p:sp>
        <p:nvSpPr>
          <p:cNvPr id="153" name="Google Shape;153;p9"/>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2000">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485860" y="203538"/>
            <a:ext cx="7867548" cy="457200"/>
          </a:xfrm>
          <a:prstGeom prst="rect">
            <a:avLst/>
          </a:prstGeom>
          <a:noFill/>
          <a:ln>
            <a:noFill/>
          </a:ln>
        </p:spPr>
        <p:txBody>
          <a:bodyPr anchorCtr="0" anchor="ctr" bIns="46025" lIns="92075" spcFirstLastPara="1" rIns="92075" wrap="square" tIns="46025">
            <a:noAutofit/>
          </a:bodyPr>
          <a:lstStyle/>
          <a:p>
            <a:pPr indent="0" lvl="0" marL="0" rtl="0" algn="l">
              <a:lnSpc>
                <a:spcPct val="70000"/>
              </a:lnSpc>
              <a:spcBef>
                <a:spcPts val="0"/>
              </a:spcBef>
              <a:spcAft>
                <a:spcPts val="0"/>
              </a:spcAft>
              <a:buNone/>
            </a:pPr>
            <a:r>
              <a:rPr lang="en-US"/>
              <a:t>Fractals</a:t>
            </a:r>
            <a:endParaRPr/>
          </a:p>
        </p:txBody>
      </p:sp>
      <p:sp>
        <p:nvSpPr>
          <p:cNvPr id="160" name="Google Shape;160;p10"/>
          <p:cNvSpPr/>
          <p:nvPr/>
        </p:nvSpPr>
        <p:spPr>
          <a:xfrm>
            <a:off x="4684710" y="2294840"/>
            <a:ext cx="3581400" cy="3097212"/>
          </a:xfrm>
          <a:prstGeom prst="triangle">
            <a:avLst>
              <a:gd fmla="val 50000" name="adj"/>
            </a:avLst>
          </a:prstGeom>
          <a:noFill/>
          <a:ln cap="flat" cmpd="sng" w="9525">
            <a:solidFill>
              <a:schemeClr val="dk1"/>
            </a:solidFill>
            <a:prstDash val="dash"/>
            <a:miter lim="800000"/>
            <a:headEnd len="sm" w="sm" type="none"/>
            <a:tailEnd len="sm" w="sm" type="none"/>
          </a:ln>
        </p:spPr>
        <p:txBody>
          <a:bodyPr anchorCtr="0" anchor="ctr" bIns="46025" lIns="92075" spcFirstLastPara="1" rIns="92075" wrap="square" tIns="46025">
            <a:noAutofit/>
          </a:bodyPr>
          <a:lstStyle/>
          <a:p>
            <a:pPr indent="0" lvl="0" marL="0" marR="0" rtl="0" algn="l">
              <a:spcBef>
                <a:spcPts val="0"/>
              </a:spcBef>
              <a:spcAft>
                <a:spcPts val="0"/>
              </a:spcAft>
              <a:buNone/>
            </a:pPr>
            <a:r>
              <a:t/>
            </a:r>
            <a:endParaRPr sz="1800">
              <a:solidFill>
                <a:schemeClr val="dk1"/>
              </a:solidFill>
              <a:latin typeface="Comic Sans MS"/>
              <a:ea typeface="Comic Sans MS"/>
              <a:cs typeface="Comic Sans MS"/>
              <a:sym typeface="Comic Sans MS"/>
            </a:endParaRPr>
          </a:p>
        </p:txBody>
      </p:sp>
      <p:graphicFrame>
        <p:nvGraphicFramePr>
          <p:cNvPr id="161" name="Google Shape;161;p10"/>
          <p:cNvGraphicFramePr/>
          <p:nvPr/>
        </p:nvGraphicFramePr>
        <p:xfrm>
          <a:off x="4732200" y="2291173"/>
          <a:ext cx="3492535" cy="3097212"/>
        </p:xfrm>
        <a:graphic>
          <a:graphicData uri="http://schemas.openxmlformats.org/presentationml/2006/ole">
            <mc:AlternateContent>
              <mc:Choice Requires="v">
                <p:oleObj r:id="rId4" imgH="3097212" imgW="3492535" progId="" spid="_x0000_s1">
                  <p:embed/>
                </p:oleObj>
              </mc:Choice>
              <mc:Fallback>
                <p:oleObj r:id="rId5" imgH="3097212" imgW="3492535" progId="">
                  <p:embed/>
                  <p:pic>
                    <p:nvPicPr>
                      <p:cNvPr id="161" name="Google Shape;161;p10"/>
                      <p:cNvPicPr preferRelativeResize="0"/>
                      <p:nvPr/>
                    </p:nvPicPr>
                    <p:blipFill rotWithShape="1">
                      <a:blip r:embed="rId6">
                        <a:alphaModFix/>
                      </a:blip>
                      <a:srcRect b="457" l="0" r="826" t="11689"/>
                      <a:stretch/>
                    </p:blipFill>
                    <p:spPr>
                      <a:xfrm>
                        <a:off x="4732200" y="2291173"/>
                        <a:ext cx="3492535" cy="3097212"/>
                      </a:xfrm>
                      <a:prstGeom prst="rect">
                        <a:avLst/>
                      </a:prstGeom>
                      <a:noFill/>
                      <a:ln>
                        <a:noFill/>
                      </a:ln>
                    </p:spPr>
                  </p:pic>
                </p:oleObj>
              </mc:Fallback>
            </mc:AlternateContent>
          </a:graphicData>
        </a:graphic>
      </p:graphicFrame>
      <p:sp>
        <p:nvSpPr>
          <p:cNvPr id="162" name="Google Shape;162;p10"/>
          <p:cNvSpPr txBox="1"/>
          <p:nvPr/>
        </p:nvSpPr>
        <p:spPr>
          <a:xfrm>
            <a:off x="511060" y="1777848"/>
            <a:ext cx="4982004" cy="3478213"/>
          </a:xfrm>
          <a:prstGeom prst="rect">
            <a:avLst/>
          </a:prstGeom>
          <a:noFill/>
          <a:ln>
            <a:noFill/>
          </a:ln>
        </p:spPr>
        <p:txBody>
          <a:bodyPr anchorCtr="0" anchor="t" bIns="46025" lIns="92075" spcFirstLastPara="1" rIns="92075" wrap="square" tIns="46025">
            <a:noAutofit/>
          </a:bodyPr>
          <a:lstStyle/>
          <a:p>
            <a:pPr indent="0" lvl="0" marL="0" marR="0" rtl="0" algn="l">
              <a:lnSpc>
                <a:spcPct val="100000"/>
              </a:lnSpc>
              <a:spcBef>
                <a:spcPts val="0"/>
              </a:spcBef>
              <a:spcAft>
                <a:spcPts val="0"/>
              </a:spcAft>
              <a:buNone/>
            </a:pPr>
            <a:r>
              <a:rPr lang="en-US" sz="1800" u="sng">
                <a:solidFill>
                  <a:srgbClr val="000000"/>
                </a:solidFill>
                <a:latin typeface="Times New Roman"/>
                <a:ea typeface="Times New Roman"/>
                <a:cs typeface="Times New Roman"/>
                <a:sym typeface="Times New Roman"/>
              </a:rPr>
              <a:t>Algorithm</a:t>
            </a:r>
            <a:endParaRPr sz="1800">
              <a:solidFill>
                <a:srgbClr val="000000"/>
              </a:solidFill>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lang="en-US" sz="1600">
                <a:solidFill>
                  <a:schemeClr val="dk1"/>
                </a:solidFill>
                <a:latin typeface="Times New Roman"/>
                <a:ea typeface="Times New Roman"/>
                <a:cs typeface="Times New Roman"/>
                <a:sym typeface="Times New Roman"/>
              </a:rPr>
              <a:t>Construct an equilateral triangle with vertices </a:t>
            </a:r>
            <a:r>
              <a:rPr lang="en-US" sz="1400">
                <a:solidFill>
                  <a:srgbClr val="A50021"/>
                </a:solidFill>
                <a:latin typeface="Arial"/>
                <a:ea typeface="Arial"/>
                <a:cs typeface="Arial"/>
                <a:sym typeface="Arial"/>
              </a:rPr>
              <a:t>R</a:t>
            </a:r>
            <a:r>
              <a:rPr lang="en-US" sz="1600">
                <a:solidFill>
                  <a:srgbClr val="003399"/>
                </a:solidFill>
                <a:latin typeface="Times New Roman"/>
                <a:ea typeface="Times New Roman"/>
                <a:cs typeface="Times New Roman"/>
                <a:sym typeface="Times New Roman"/>
              </a:rPr>
              <a:t>, </a:t>
            </a:r>
            <a:r>
              <a:rPr lang="en-US" sz="1400">
                <a:solidFill>
                  <a:srgbClr val="006600"/>
                </a:solidFill>
                <a:latin typeface="Arial"/>
                <a:ea typeface="Arial"/>
                <a:cs typeface="Arial"/>
                <a:sym typeface="Arial"/>
              </a:rPr>
              <a:t>G</a:t>
            </a:r>
            <a:r>
              <a:rPr lang="en-US" sz="1600">
                <a:solidFill>
                  <a:srgbClr val="003399"/>
                </a:solidFill>
                <a:latin typeface="Times New Roman"/>
                <a:ea typeface="Times New Roman"/>
                <a:cs typeface="Times New Roman"/>
                <a:sym typeface="Times New Roman"/>
              </a:rPr>
              <a:t>, </a:t>
            </a:r>
            <a:r>
              <a:rPr lang="en-US" sz="1400">
                <a:solidFill>
                  <a:schemeClr val="folHlink"/>
                </a:solidFill>
                <a:latin typeface="Arial"/>
                <a:ea typeface="Arial"/>
                <a:cs typeface="Arial"/>
                <a:sym typeface="Arial"/>
              </a:rPr>
              <a:t>B</a:t>
            </a:r>
            <a:r>
              <a:rPr lang="en-US" sz="1600">
                <a:solidFill>
                  <a:schemeClr val="dk1"/>
                </a:solidFill>
                <a:latin typeface="Times New Roman"/>
                <a:ea typeface="Times New Roman"/>
                <a:cs typeface="Times New Roman"/>
                <a:sym typeface="Times New Roman"/>
              </a:rPr>
              <a:t>;</a:t>
            </a:r>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currentPoint = </a:t>
            </a:r>
            <a:r>
              <a:rPr b="0" i="0" lang="en-US" sz="1600" u="none" cap="none" strike="noStrike">
                <a:solidFill>
                  <a:srgbClr val="A50021"/>
                </a:solidFill>
                <a:latin typeface="Arial"/>
                <a:ea typeface="Arial"/>
                <a:cs typeface="Arial"/>
                <a:sym typeface="Arial"/>
              </a:rPr>
              <a:t>R</a:t>
            </a:r>
            <a:endParaRPr b="0" i="0" sz="1600" u="none" cap="none" strike="noStrike">
              <a:solidFill>
                <a:schemeClr val="dk1"/>
              </a:solidFill>
              <a:latin typeface="Times New Roman"/>
              <a:ea typeface="Times New Roman"/>
              <a:cs typeface="Times New Roman"/>
              <a:sym typeface="Times New Roman"/>
            </a:endParaRPr>
          </a:p>
          <a:p>
            <a:pPr indent="0" lvl="1" marL="323850" marR="0" rtl="0" algn="l">
              <a:lnSpc>
                <a:spcPct val="100000"/>
              </a:lnSpc>
              <a:spcBef>
                <a:spcPts val="600"/>
              </a:spcBef>
              <a:spcAft>
                <a:spcPts val="0"/>
              </a:spcAft>
              <a:buClr>
                <a:schemeClr val="dk1"/>
              </a:buClr>
              <a:buSzPts val="1600"/>
              <a:buFont typeface="Arial"/>
              <a:buNone/>
            </a:pPr>
            <a:r>
              <a:rPr b="0" i="0" lang="en-US" sz="1600" u="none" cap="none" strike="noStrike">
                <a:solidFill>
                  <a:schemeClr val="dk1"/>
                </a:solidFill>
                <a:latin typeface="Times New Roman"/>
                <a:ea typeface="Times New Roman"/>
                <a:cs typeface="Times New Roman"/>
                <a:sym typeface="Times New Roman"/>
              </a:rPr>
              <a:t>repeat N</a:t>
            </a:r>
            <a:r>
              <a:rPr b="1" i="0" lang="en-US" sz="1600" u="none" cap="none" strike="noStrike">
                <a:solidFill>
                  <a:schemeClr val="dk1"/>
                </a:solidFill>
                <a:latin typeface="Times New Roman"/>
                <a:ea typeface="Times New Roman"/>
                <a:cs typeface="Times New Roman"/>
                <a:sym typeface="Times New Roman"/>
              </a:rPr>
              <a:t> </a:t>
            </a:r>
            <a:r>
              <a:rPr b="0" i="0" lang="en-US" sz="1600" u="none" cap="none" strike="noStrike">
                <a:solidFill>
                  <a:schemeClr val="dk1"/>
                </a:solidFill>
                <a:latin typeface="Times New Roman"/>
                <a:ea typeface="Times New Roman"/>
                <a:cs typeface="Times New Roman"/>
                <a:sym typeface="Times New Roman"/>
              </a:rPr>
              <a:t>times:</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target = random point (</a:t>
            </a:r>
            <a:r>
              <a:rPr b="0" i="0" lang="en-US" sz="1400" u="none" cap="none" strike="noStrike">
                <a:solidFill>
                  <a:srgbClr val="A50021"/>
                </a:solidFill>
                <a:latin typeface="Arial"/>
                <a:ea typeface="Arial"/>
                <a:cs typeface="Arial"/>
                <a:sym typeface="Arial"/>
              </a:rPr>
              <a:t>R</a:t>
            </a:r>
            <a:r>
              <a:rPr b="0" i="0" lang="en-US" sz="1600" u="none" cap="none" strike="noStrike">
                <a:solidFill>
                  <a:schemeClr val="dk1"/>
                </a:solidFill>
                <a:latin typeface="Times New Roman"/>
                <a:ea typeface="Times New Roman"/>
                <a:cs typeface="Times New Roman"/>
                <a:sym typeface="Times New Roman"/>
              </a:rPr>
              <a:t>, </a:t>
            </a:r>
            <a:r>
              <a:rPr b="0" i="0" lang="en-US" sz="1400" u="none" cap="none" strike="noStrike">
                <a:solidFill>
                  <a:srgbClr val="006600"/>
                </a:solidFill>
                <a:latin typeface="Arial"/>
                <a:ea typeface="Arial"/>
                <a:cs typeface="Arial"/>
                <a:sym typeface="Arial"/>
              </a:rPr>
              <a:t>G</a:t>
            </a:r>
            <a:r>
              <a:rPr b="0" i="0" lang="en-US" sz="1600" u="none" cap="none" strike="noStrike">
                <a:solidFill>
                  <a:schemeClr val="dk1"/>
                </a:solidFill>
                <a:latin typeface="Times New Roman"/>
                <a:ea typeface="Times New Roman"/>
                <a:cs typeface="Times New Roman"/>
                <a:sym typeface="Times New Roman"/>
              </a:rPr>
              <a:t>, or </a:t>
            </a:r>
            <a:r>
              <a:rPr b="0" i="0" lang="en-US" sz="1400" u="none" cap="none" strike="noStrike">
                <a:solidFill>
                  <a:schemeClr val="folHlink"/>
                </a:solidFill>
                <a:latin typeface="Arial"/>
                <a:ea typeface="Arial"/>
                <a:cs typeface="Arial"/>
                <a:sym typeface="Arial"/>
              </a:rPr>
              <a:t>B</a:t>
            </a:r>
            <a:r>
              <a:rPr b="0" i="0" lang="en-US" sz="1600" u="none" cap="none" strike="noStrike">
                <a:solidFill>
                  <a:schemeClr val="dk1"/>
                </a:solidFill>
                <a:latin typeface="Times New Roman"/>
                <a:ea typeface="Times New Roman"/>
                <a:cs typeface="Times New Roman"/>
                <a:sym typeface="Times New Roman"/>
              </a:rPr>
              <a: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compute the halfway point between</a:t>
            </a:r>
            <a:br>
              <a:rPr b="0" i="0" lang="en-US" sz="1600" u="none" cap="none" strike="noStrike">
                <a:solidFill>
                  <a:schemeClr val="dk1"/>
                </a:solidFill>
                <a:latin typeface="Times New Roman"/>
                <a:ea typeface="Times New Roman"/>
                <a:cs typeface="Times New Roman"/>
                <a:sym typeface="Times New Roman"/>
              </a:rPr>
            </a:br>
            <a:r>
              <a:rPr b="0" i="0" lang="en-US" sz="1600" u="none" cap="none" strike="noStrike">
                <a:solidFill>
                  <a:schemeClr val="dk1"/>
                </a:solidFill>
                <a:latin typeface="Times New Roman"/>
                <a:ea typeface="Times New Roman"/>
                <a:cs typeface="Times New Roman"/>
                <a:sym typeface="Times New Roman"/>
              </a:rPr>
              <a:t>the currentPoint and the target</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draw this point using the chosen color</a:t>
            </a:r>
            <a:endParaRPr/>
          </a:p>
          <a:p>
            <a:pPr indent="0" lvl="2" marL="635000" marR="0" rtl="0" algn="l">
              <a:lnSpc>
                <a:spcPct val="100000"/>
              </a:lnSpc>
              <a:spcBef>
                <a:spcPts val="600"/>
              </a:spcBef>
              <a:spcAft>
                <a:spcPts val="0"/>
              </a:spcAft>
              <a:buClr>
                <a:schemeClr val="dk1"/>
              </a:buClr>
              <a:buSzPts val="1280"/>
              <a:buFont typeface="Times New Roman"/>
              <a:buNone/>
            </a:pPr>
            <a:r>
              <a:rPr b="0" i="0" lang="en-US" sz="1600" u="none" cap="none" strike="noStrike">
                <a:solidFill>
                  <a:schemeClr val="dk1"/>
                </a:solidFill>
                <a:latin typeface="Times New Roman"/>
                <a:ea typeface="Times New Roman"/>
                <a:cs typeface="Times New Roman"/>
                <a:sym typeface="Times New Roman"/>
              </a:rPr>
              <a:t>currentPoint = target</a:t>
            </a:r>
            <a:endParaRPr/>
          </a:p>
          <a:p>
            <a:pPr indent="-75247" lvl="2" marL="627063" marR="0" rtl="0" algn="l">
              <a:lnSpc>
                <a:spcPct val="144444"/>
              </a:lnSpc>
              <a:spcBef>
                <a:spcPts val="0"/>
              </a:spcBef>
              <a:spcAft>
                <a:spcPts val="0"/>
              </a:spcAft>
              <a:buClr>
                <a:schemeClr val="dk1"/>
              </a:buClr>
              <a:buSzPts val="1440"/>
              <a:buFont typeface="Comic Sans MS"/>
              <a:buNone/>
            </a:pPr>
            <a:r>
              <a:t/>
            </a:r>
            <a:endParaRPr b="0" i="0" sz="1800" u="none" cap="none" strike="noStrike">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marR="0" rtl="0" algn="l">
              <a:lnSpc>
                <a:spcPct val="144444"/>
              </a:lnSpc>
              <a:spcBef>
                <a:spcPts val="0"/>
              </a:spcBef>
              <a:spcAft>
                <a:spcPts val="0"/>
              </a:spcAft>
              <a:buNone/>
            </a:pPr>
            <a:r>
              <a:t/>
            </a:r>
            <a:endParaRPr sz="1800">
              <a:solidFill>
                <a:srgbClr val="003399"/>
              </a:solidFill>
              <a:latin typeface="Times New Roman"/>
              <a:ea typeface="Times New Roman"/>
              <a:cs typeface="Times New Roman"/>
              <a:sym typeface="Times New Roman"/>
            </a:endParaRPr>
          </a:p>
        </p:txBody>
      </p:sp>
      <p:sp>
        <p:nvSpPr>
          <p:cNvPr id="163" name="Google Shape;163;p10"/>
          <p:cNvSpPr/>
          <p:nvPr/>
        </p:nvSpPr>
        <p:spPr>
          <a:xfrm>
            <a:off x="5357147" y="5525995"/>
            <a:ext cx="2530616" cy="486781"/>
          </a:xfrm>
          <a:prstGeom prst="wedgeRoundRectCallout">
            <a:avLst>
              <a:gd fmla="val -3475" name="adj1"/>
              <a:gd fmla="val 33207" name="adj2"/>
              <a:gd fmla="val 16667" name="adj3"/>
            </a:avLst>
          </a:prstGeom>
          <a:solidFill>
            <a:schemeClr val="lt1"/>
          </a:solidFill>
          <a:ln>
            <a:noFill/>
          </a:ln>
        </p:spPr>
        <p:txBody>
          <a:bodyPr anchorCtr="0" anchor="ctr" bIns="45700" lIns="36000" spcFirstLastPara="1" rIns="0" wrap="square" tIns="46800">
            <a:noAutofit/>
          </a:bodyPr>
          <a:lstStyle/>
          <a:p>
            <a:pPr indent="0" lvl="0" marL="0" marR="0" rtl="0" algn="ctr">
              <a:spcBef>
                <a:spcPts val="0"/>
              </a:spcBef>
              <a:spcAft>
                <a:spcPts val="0"/>
              </a:spcAft>
              <a:buNone/>
            </a:pPr>
            <a:r>
              <a:rPr lang="en-US" sz="1600">
                <a:solidFill>
                  <a:schemeClr val="dk1"/>
                </a:solidFill>
                <a:latin typeface="Times New Roman"/>
                <a:ea typeface="Times New Roman"/>
                <a:cs typeface="Times New Roman"/>
                <a:sym typeface="Times New Roman"/>
              </a:rPr>
              <a:t>After N = 100000 iterations...</a:t>
            </a:r>
            <a:endParaRPr/>
          </a:p>
        </p:txBody>
      </p:sp>
      <p:sp>
        <p:nvSpPr>
          <p:cNvPr id="164" name="Google Shape;164;p10"/>
          <p:cNvSpPr txBox="1"/>
          <p:nvPr/>
        </p:nvSpPr>
        <p:spPr>
          <a:xfrm>
            <a:off x="3945937" y="5495234"/>
            <a:ext cx="1071562"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A50021"/>
                </a:solidFill>
                <a:latin typeface="Arial"/>
                <a:ea typeface="Arial"/>
                <a:cs typeface="Arial"/>
                <a:sym typeface="Arial"/>
              </a:rPr>
              <a:t>R</a:t>
            </a:r>
            <a:endParaRPr sz="1400">
              <a:solidFill>
                <a:schemeClr val="dk1"/>
              </a:solidFill>
              <a:latin typeface="Comic Sans MS"/>
              <a:ea typeface="Comic Sans MS"/>
              <a:cs typeface="Comic Sans MS"/>
              <a:sym typeface="Comic Sans MS"/>
            </a:endParaRPr>
          </a:p>
        </p:txBody>
      </p:sp>
      <p:sp>
        <p:nvSpPr>
          <p:cNvPr id="165" name="Google Shape;165;p10"/>
          <p:cNvSpPr txBox="1"/>
          <p:nvPr/>
        </p:nvSpPr>
        <p:spPr>
          <a:xfrm>
            <a:off x="8257419" y="5432619"/>
            <a:ext cx="390525"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rgbClr val="006600"/>
                </a:solidFill>
                <a:latin typeface="Arial"/>
                <a:ea typeface="Arial"/>
                <a:cs typeface="Arial"/>
                <a:sym typeface="Arial"/>
              </a:rPr>
              <a:t>G</a:t>
            </a:r>
            <a:endParaRPr sz="1400">
              <a:solidFill>
                <a:srgbClr val="006600"/>
              </a:solidFill>
              <a:latin typeface="Comic Sans MS"/>
              <a:ea typeface="Comic Sans MS"/>
              <a:cs typeface="Comic Sans MS"/>
              <a:sym typeface="Comic Sans MS"/>
            </a:endParaRPr>
          </a:p>
        </p:txBody>
      </p:sp>
      <p:sp>
        <p:nvSpPr>
          <p:cNvPr id="166" name="Google Shape;166;p10"/>
          <p:cNvSpPr txBox="1"/>
          <p:nvPr/>
        </p:nvSpPr>
        <p:spPr>
          <a:xfrm>
            <a:off x="6164511" y="1888366"/>
            <a:ext cx="672283" cy="400752"/>
          </a:xfrm>
          <a:prstGeom prst="rect">
            <a:avLst/>
          </a:prstGeom>
          <a:noFill/>
          <a:ln>
            <a:noFill/>
          </a:ln>
        </p:spPr>
        <p:txBody>
          <a:bodyPr anchorCtr="0" anchor="t" bIns="46025" lIns="92075" spcFirstLastPara="1" rIns="92075" wrap="square" tIns="46025">
            <a:spAutoFit/>
          </a:bodyPr>
          <a:lstStyle/>
          <a:p>
            <a:pPr indent="0" lvl="0" marL="0" marR="0" rtl="0" algn="ctr">
              <a:spcBef>
                <a:spcPts val="0"/>
              </a:spcBef>
              <a:spcAft>
                <a:spcPts val="0"/>
              </a:spcAft>
              <a:buNone/>
            </a:pPr>
            <a:r>
              <a:rPr lang="en-US" sz="2000">
                <a:solidFill>
                  <a:schemeClr val="folHlink"/>
                </a:solidFill>
                <a:latin typeface="Arial"/>
                <a:ea typeface="Arial"/>
                <a:cs typeface="Arial"/>
                <a:sym typeface="Arial"/>
              </a:rPr>
              <a:t>B</a:t>
            </a:r>
            <a:endParaRPr sz="1400">
              <a:solidFill>
                <a:schemeClr val="dk1"/>
              </a:solidFill>
              <a:latin typeface="Times New Roman"/>
              <a:ea typeface="Times New Roman"/>
              <a:cs typeface="Times New Roman"/>
              <a:sym typeface="Times New Roman"/>
            </a:endParaRPr>
          </a:p>
        </p:txBody>
      </p:sp>
      <p:sp>
        <p:nvSpPr>
          <p:cNvPr id="167" name="Google Shape;167;p10"/>
          <p:cNvSpPr txBox="1"/>
          <p:nvPr/>
        </p:nvSpPr>
        <p:spPr>
          <a:xfrm>
            <a:off x="504798" y="834703"/>
            <a:ext cx="7829671" cy="512089"/>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None/>
            </a:pPr>
            <a:r>
              <a:rPr lang="en-US" sz="2000">
                <a:solidFill>
                  <a:schemeClr val="dk1"/>
                </a:solidFill>
                <a:latin typeface="Times New Roman"/>
                <a:ea typeface="Times New Roman"/>
                <a:cs typeface="Times New Roman"/>
                <a:sym typeface="Times New Roman"/>
              </a:rPr>
              <a:t>Sierpinski triangle:</a:t>
            </a:r>
            <a:endParaRPr/>
          </a:p>
          <a:p>
            <a:pPr indent="-168275" lvl="1" marL="346075" marR="0" rtl="0" algn="l">
              <a:lnSpc>
                <a:spcPct val="130000"/>
              </a:lnSpc>
              <a:spcBef>
                <a:spcPts val="0"/>
              </a:spcBef>
              <a:spcAft>
                <a:spcPts val="0"/>
              </a:spcAft>
              <a:buClr>
                <a:schemeClr val="dk1"/>
              </a:buClr>
              <a:buSzPts val="1000"/>
              <a:buFont typeface="Arial"/>
              <a:buNone/>
            </a:pPr>
            <a:r>
              <a:t/>
            </a:r>
            <a:endParaRPr b="0" i="0" sz="20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2010-03-25T13:24:56Z</dcterms:created>
  <dc:creator>Kevin Wayne</dc:creator>
</cp:coreProperties>
</file>